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wmf" ContentType="image/x-wm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Layouts/slideLayout5.xml" ContentType="application/vnd.openxmlformats-officedocument.presentationml.slideLayout+xml"/>
  <Override PartName="/ppt/theme/theme4.xml" ContentType="application/vnd.openxmlformats-officedocument.theme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5.xml" ContentType="application/vnd.openxmlformats-officedocument.theme+xml"/>
  <Override PartName="/ppt/slideLayouts/slideLayout19.xml" ContentType="application/vnd.openxmlformats-officedocument.presentationml.slideLayout+xml"/>
  <Override PartName="/ppt/theme/theme6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7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8.xml" ContentType="application/vnd.openxmlformats-officedocument.theme+xml"/>
  <Override PartName="/ppt/slideLayouts/slideLayout39.xml" ContentType="application/vnd.openxmlformats-officedocument.presentationml.slideLayout+xml"/>
  <Override PartName="/ppt/theme/theme9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8" r:id="rId1"/>
    <p:sldMasterId id="2147483663" r:id="rId2"/>
    <p:sldMasterId id="2147483668" r:id="rId3"/>
    <p:sldMasterId id="2147483674" r:id="rId4"/>
    <p:sldMasterId id="2147483648" r:id="rId5"/>
    <p:sldMasterId id="2147483741" r:id="rId6"/>
    <p:sldMasterId id="2147483745" r:id="rId7"/>
    <p:sldMasterId id="2147483754" r:id="rId8"/>
    <p:sldMasterId id="2147483768" r:id="rId9"/>
    <p:sldMasterId id="2147483770" r:id="rId10"/>
  </p:sldMasterIdLst>
  <p:notesMasterIdLst>
    <p:notesMasterId r:id="rId16"/>
  </p:notesMasterIdLst>
  <p:handoutMasterIdLst>
    <p:handoutMasterId r:id="rId17"/>
  </p:handoutMasterIdLst>
  <p:sldIdLst>
    <p:sldId id="1522" r:id="rId11"/>
    <p:sldId id="1519" r:id="rId12"/>
    <p:sldId id="1435" r:id="rId13"/>
    <p:sldId id="1525" r:id="rId14"/>
    <p:sldId id="1521" r:id="rId15"/>
  </p:sldIdLst>
  <p:sldSz cx="9144000" cy="5143500" type="screen16x9"/>
  <p:notesSz cx="9925050" cy="6665913"/>
  <p:custDataLst>
    <p:tags r:id="rId18"/>
  </p:custDataLst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3429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685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0287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1714500" algn="l" defTabSz="6858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057400" algn="l" defTabSz="6858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2400300" algn="l" defTabSz="6858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2743200" algn="l" defTabSz="6858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00">
          <p15:clr>
            <a:srgbClr val="A4A3A4"/>
          </p15:clr>
        </p15:guide>
        <p15:guide id="2" pos="3126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rion Riedel" initials="MR" lastIdx="8" clrIdx="0">
    <p:extLst>
      <p:ext uri="{19B8F6BF-5375-455C-9EA6-DF929625EA0E}">
        <p15:presenceInfo xmlns:p15="http://schemas.microsoft.com/office/powerpoint/2012/main" userId="S-1-5-21-1214968574-3518668129-912926764-4209" providerId="AD"/>
      </p:ext>
    </p:extLst>
  </p:cmAuthor>
  <p:cmAuthor id="2" name="Windows-Benutzer" initials="W" lastIdx="2" clrIdx="1">
    <p:extLst>
      <p:ext uri="{19B8F6BF-5375-455C-9EA6-DF929625EA0E}">
        <p15:presenceInfo xmlns:p15="http://schemas.microsoft.com/office/powerpoint/2012/main" userId="Windows-Benutzer" providerId="None"/>
      </p:ext>
    </p:extLst>
  </p:cmAuthor>
  <p:cmAuthor id="3" name="Krischer" initials="K" lastIdx="1" clrIdx="2">
    <p:extLst>
      <p:ext uri="{19B8F6BF-5375-455C-9EA6-DF929625EA0E}">
        <p15:presenceInfo xmlns:p15="http://schemas.microsoft.com/office/powerpoint/2012/main" userId="S::lukas.krischer@lpl-tum.com::ac7c663d-9e56-4fa9-b5da-de77e87e3663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FFBC"/>
    <a:srgbClr val="005293"/>
    <a:srgbClr val="00B050"/>
    <a:srgbClr val="006600"/>
    <a:srgbClr val="FF18FF"/>
    <a:srgbClr val="D9D9D9"/>
    <a:srgbClr val="E1F2FF"/>
    <a:srgbClr val="FFFFFF"/>
    <a:srgbClr val="0065BD"/>
    <a:srgbClr val="BE00B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84E427A-3D55-4303-BF80-6455036E1DE7}" styleName="Designformatvorlage 1 - Akz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E269D01E-BC32-4049-B463-5C60D7B0CCD2}" styleName="Designformatvorlage 2 - Akz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D083AE6-46FA-4A59-8FB0-9F97EB10719F}" styleName="Helle Formatvorlage 3 - Akz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7292A2E-F333-43FB-9621-5CBBE7FDCDCB}" styleName="Helle Formatvorlage 2 - Akz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D27102A9-8310-4765-A935-A1911B00CA55}" styleName="Helle Formatvorlage 1 - Akz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EC20E35-A176-4012-BC5E-935CFFF8708E}" styleName="Mittlere Formatvorlag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C4B1156A-380E-4F78-BDF5-A606A8083BF9}" styleName="Mittlere Formatvorlage 4 - Akz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74C1A8A3-306A-4EB7-A6B1-4F7E0EB9C5D6}" styleName="Mittlere Formatvorlage 3 - Akz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D7AC3CCA-C797-4891-BE02-D94E43425B78}" styleName="Mittlere Formatvorlag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Helle Formatvorlag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038" autoAdjust="0"/>
    <p:restoredTop sz="95380" autoAdjust="0"/>
  </p:normalViewPr>
  <p:slideViewPr>
    <p:cSldViewPr>
      <p:cViewPr>
        <p:scale>
          <a:sx n="66" d="100"/>
          <a:sy n="66" d="100"/>
        </p:scale>
        <p:origin x="888" y="50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1818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135" d="100"/>
          <a:sy n="135" d="100"/>
        </p:scale>
        <p:origin x="948" y="102"/>
      </p:cViewPr>
      <p:guideLst>
        <p:guide orient="horz" pos="2100"/>
        <p:guide pos="312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3.xml"/><Relationship Id="rId18" Type="http://schemas.openxmlformats.org/officeDocument/2006/relationships/tags" Target="tags/tag1.xml"/><Relationship Id="rId3" Type="http://schemas.openxmlformats.org/officeDocument/2006/relationships/slideMaster" Target="slideMasters/slideMaster3.xml"/><Relationship Id="rId21" Type="http://schemas.openxmlformats.org/officeDocument/2006/relationships/viewProps" Target="viewProps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2.xml"/><Relationship Id="rId17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5.xml"/><Relationship Id="rId23" Type="http://schemas.openxmlformats.org/officeDocument/2006/relationships/tableStyles" Target="tableStyles.xml"/><Relationship Id="rId10" Type="http://schemas.openxmlformats.org/officeDocument/2006/relationships/slideMaster" Target="slideMasters/slideMaster10.xml"/><Relationship Id="rId19" Type="http://schemas.openxmlformats.org/officeDocument/2006/relationships/commentAuthors" Target="commentAuthor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4.xml"/><Relationship Id="rId22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5621901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20751376-2EB8-4403-B858-305A8AAA6B01}" type="datetimeFigureOut">
              <a:rPr lang="en-GB"/>
              <a:pPr>
                <a:defRPr/>
              </a:pPr>
              <a:t>15/12/2021</a:t>
            </a:fld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2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5621901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62C15F7A-46C6-4AD2-BFEC-842DCCCC19C4}" type="slidenum">
              <a:rPr lang="en-GB"/>
              <a:pPr>
                <a:defRPr/>
              </a:pPr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90957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5621901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89C46BC9-2C9E-4670-A85A-6A588BA2D405}" type="datetimeFigureOut">
              <a:rPr lang="en-GB"/>
              <a:pPr>
                <a:defRPr/>
              </a:pPr>
              <a:t>15/12/2021</a:t>
            </a:fld>
            <a:endParaRPr lang="en-GB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2740025" y="500063"/>
            <a:ext cx="4445000" cy="25003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708" tIns="45354" rIns="90708" bIns="45354" rtlCol="0" anchor="ctr"/>
          <a:lstStyle/>
          <a:p>
            <a:pPr lvl="0"/>
            <a:endParaRPr lang="en-GB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992506" y="3166309"/>
            <a:ext cx="7940040" cy="2999661"/>
          </a:xfrm>
          <a:prstGeom prst="rect">
            <a:avLst/>
          </a:prstGeom>
        </p:spPr>
        <p:txBody>
          <a:bodyPr vert="horz" wrap="square" lIns="90708" tIns="45354" rIns="90708" bIns="45354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2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5621901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00AFC6D0-44D5-4EB7-828F-6F464F83D79A}" type="slidenum">
              <a:rPr lang="en-GB"/>
              <a:pPr>
                <a:defRPr/>
              </a:pPr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799730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9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136922" indent="-136922" algn="l" rtl="0" fontAlgn="base">
      <a:spcBef>
        <a:spcPct val="30000"/>
      </a:spcBef>
      <a:spcAft>
        <a:spcPct val="0"/>
      </a:spcAft>
      <a:buFont typeface="Arial" charset="0"/>
      <a:buChar char="•"/>
      <a:defRPr sz="900" kern="1200">
        <a:solidFill>
          <a:schemeClr val="tx1"/>
        </a:solidFill>
        <a:latin typeface="+mn-lt"/>
        <a:ea typeface="+mn-ea"/>
        <a:cs typeface="Arial" charset="0"/>
      </a:defRPr>
    </a:lvl2pPr>
    <a:lvl3pPr marL="266700" indent="-129779" algn="l" rtl="0" fontAlgn="base">
      <a:spcBef>
        <a:spcPct val="30000"/>
      </a:spcBef>
      <a:spcAft>
        <a:spcPct val="0"/>
      </a:spcAft>
      <a:buFont typeface="Symbol" pitchFamily="18" charset="2"/>
      <a:buChar char="-"/>
      <a:defRPr sz="900" kern="1200">
        <a:solidFill>
          <a:schemeClr val="tx1"/>
        </a:solidFill>
        <a:latin typeface="+mn-lt"/>
        <a:ea typeface="+mn-ea"/>
        <a:cs typeface="Arial" charset="0"/>
      </a:defRPr>
    </a:lvl3pPr>
    <a:lvl4pPr marL="403622" indent="-136922" algn="l" rtl="0" fontAlgn="base">
      <a:spcBef>
        <a:spcPct val="30000"/>
      </a:spcBef>
      <a:spcAft>
        <a:spcPct val="0"/>
      </a:spcAft>
      <a:buFont typeface="Courier New" pitchFamily="49" charset="0"/>
      <a:buChar char="o"/>
      <a:defRPr sz="900" kern="1200">
        <a:solidFill>
          <a:schemeClr val="tx1"/>
        </a:solidFill>
        <a:latin typeface="+mn-lt"/>
        <a:ea typeface="+mn-ea"/>
        <a:cs typeface="Arial" charset="0"/>
      </a:defRPr>
    </a:lvl4pPr>
    <a:lvl5pPr marL="540544" indent="-136922" algn="l" rtl="0" fontAlgn="base">
      <a:spcBef>
        <a:spcPct val="30000"/>
      </a:spcBef>
      <a:spcAft>
        <a:spcPct val="0"/>
      </a:spcAft>
      <a:buFont typeface="Wingdings" pitchFamily="2" charset="2"/>
      <a:buChar char="§"/>
      <a:defRPr sz="900" kern="1200">
        <a:solidFill>
          <a:schemeClr val="tx1"/>
        </a:solidFill>
        <a:latin typeface="+mn-lt"/>
        <a:ea typeface="+mn-ea"/>
        <a:cs typeface="Arial" charset="0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E9589975-54BE-46D3-A039-CE7FE734EBF1}" type="slidenum">
              <a:rPr lang="en-US" sz="1400" b="0" strike="noStrike" spc="-1" smtClean="0">
                <a:latin typeface="Times New Roman"/>
              </a:rPr>
              <a:t>2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647678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7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7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7.png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10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10.png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484041"/>
            <a:ext cx="8508999" cy="955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200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May 00, 2016)</a:t>
            </a:r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24000" y="720000"/>
            <a:ext cx="8460000" cy="380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36000" rIns="0" bIns="3600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2400"/>
              </a:lnSpc>
              <a:defRPr lang="de-DE" sz="24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2061208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24000" y="720000"/>
            <a:ext cx="8460000" cy="360000"/>
          </a:xfrm>
          <a:prstGeom prst="rect">
            <a:avLst/>
          </a:prstGeom>
        </p:spPr>
        <p:txBody>
          <a:bodyPr lIns="0" tIns="36000" rIns="0" bIns="36000"/>
          <a:lstStyle>
            <a:lvl1pPr>
              <a:lnSpc>
                <a:spcPts val="2400"/>
              </a:lnSpc>
              <a:defRPr sz="2400"/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LPL I </a:t>
            </a:r>
            <a:r>
              <a:rPr lang="en-US" dirty="0" err="1"/>
              <a:t>Kri</a:t>
            </a:r>
            <a:r>
              <a:rPr lang="en-US" dirty="0"/>
              <a:t>,</a:t>
            </a:r>
          </a:p>
        </p:txBody>
      </p:sp>
    </p:spTree>
    <p:extLst>
      <p:ext uri="{BB962C8B-B14F-4D97-AF65-F5344CB8AC3E}">
        <p14:creationId xmlns:p14="http://schemas.microsoft.com/office/powerpoint/2010/main" val="2657366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1" y="1874520"/>
            <a:ext cx="8508999" cy="2971800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2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sz="1200" noProof="0" dirty="0"/>
              <a:t>Dritte Ebene</a:t>
            </a:r>
            <a:endParaRPr lang="de-DE" noProof="0" dirty="0"/>
          </a:p>
        </p:txBody>
      </p:sp>
      <p:sp useBgFill="1"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 useBgFill="1"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LPL I </a:t>
            </a:r>
            <a:r>
              <a:rPr lang="en-US" dirty="0" err="1"/>
              <a:t>Kri</a:t>
            </a:r>
            <a:r>
              <a:rPr lang="en-US" dirty="0"/>
              <a:t>,</a:t>
            </a:r>
          </a:p>
        </p:txBody>
      </p:sp>
      <p:sp useBgFill="1">
        <p:nvSpPr>
          <p:cNvPr id="6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90" y="1321642"/>
            <a:ext cx="8508999" cy="536213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24000" y="720000"/>
            <a:ext cx="8460000" cy="380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36000" rIns="0" bIns="3600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2400"/>
              </a:lnSpc>
              <a:defRPr lang="de-DE" sz="24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1839487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2"/>
          <p:cNvSpPr>
            <a:spLocks noGrp="1"/>
          </p:cNvSpPr>
          <p:nvPr>
            <p:ph idx="14" hasCustomPrompt="1"/>
          </p:nvPr>
        </p:nvSpPr>
        <p:spPr>
          <a:xfrm>
            <a:off x="319092" y="1321641"/>
            <a:ext cx="4180910" cy="35155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200" baseline="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sz="1200" noProof="0" dirty="0"/>
              <a:t>Dritte Ebene</a:t>
            </a:r>
            <a:endParaRPr lang="de-DE" noProof="0" dirty="0"/>
          </a:p>
        </p:txBody>
      </p:sp>
      <p:sp>
        <p:nvSpPr>
          <p:cNvPr id="13" name="Inhaltsplatzhalter 2"/>
          <p:cNvSpPr>
            <a:spLocks noGrp="1"/>
          </p:cNvSpPr>
          <p:nvPr>
            <p:ph idx="15" hasCustomPrompt="1"/>
          </p:nvPr>
        </p:nvSpPr>
        <p:spPr>
          <a:xfrm>
            <a:off x="4647180" y="1321641"/>
            <a:ext cx="4180910" cy="35155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2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sz="1200" noProof="0" dirty="0"/>
              <a:t>Dritte Ebene</a:t>
            </a:r>
            <a:endParaRPr lang="de-DE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/>
              <a:t>LPL I </a:t>
            </a:r>
            <a:r>
              <a:rPr lang="en-US" dirty="0" err="1"/>
              <a:t>Kri</a:t>
            </a:r>
            <a:r>
              <a:rPr lang="en-US" dirty="0"/>
              <a:t>,</a:t>
            </a:r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24000" y="719999"/>
            <a:ext cx="8388000" cy="380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36000" rIns="0" bIns="3600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2400"/>
              </a:lnSpc>
              <a:defRPr lang="de-DE" sz="24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4629014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90" y="1321642"/>
            <a:ext cx="8508999" cy="536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 dirty="0"/>
              <a:t>LPL I </a:t>
            </a:r>
            <a:r>
              <a:rPr lang="en-US" noProof="0" dirty="0" err="1"/>
              <a:t>Kri</a:t>
            </a:r>
            <a:r>
              <a:rPr lang="en-US" noProof="0" dirty="0"/>
              <a:t>,</a:t>
            </a:r>
            <a:endParaRPr lang="de-DE" noProof="0" dirty="0"/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1863001"/>
            <a:ext cx="4242816" cy="2980991"/>
          </a:xfrm>
          <a:prstGeom prst="rect">
            <a:avLst/>
          </a:prstGeom>
        </p:spPr>
        <p:txBody>
          <a:bodyPr lIns="0" rIns="0"/>
          <a:lstStyle>
            <a:lvl1pPr>
              <a:defRPr lang="de-DE" sz="12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 sz="120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sz="1200" dirty="0"/>
              <a:t>Dritte Ebene</a:t>
            </a:r>
            <a:endParaRPr lang="de-DE" dirty="0"/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584192" y="1863090"/>
            <a:ext cx="4244400" cy="29808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24000" y="720000"/>
            <a:ext cx="8460000" cy="380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36000" rIns="0" bIns="3600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2400"/>
              </a:lnSpc>
              <a:defRPr lang="de-DE" sz="24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ße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90" y="1321642"/>
            <a:ext cx="8508999" cy="536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 dirty="0"/>
              <a:t>LPL I </a:t>
            </a:r>
            <a:r>
              <a:rPr lang="en-US" noProof="0" dirty="0" err="1"/>
              <a:t>Kri</a:t>
            </a:r>
            <a:r>
              <a:rPr lang="en-US" noProof="0" dirty="0"/>
              <a:t>,</a:t>
            </a:r>
            <a:endParaRPr lang="de-DE" noProof="0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7"/>
          </p:nvPr>
        </p:nvSpPr>
        <p:spPr>
          <a:xfrm>
            <a:off x="0" y="1857375"/>
            <a:ext cx="9144000" cy="3286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24000" y="720000"/>
            <a:ext cx="8460000" cy="380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36000" rIns="0" bIns="3600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2400"/>
              </a:lnSpc>
              <a:defRPr lang="de-DE" sz="24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r formatfüll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1268730"/>
            <a:ext cx="9144000" cy="387477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LPL I </a:t>
            </a:r>
            <a:r>
              <a:rPr lang="en-US" dirty="0" err="1"/>
              <a:t>Kri</a:t>
            </a:r>
            <a:r>
              <a:rPr lang="en-US" dirty="0"/>
              <a:t>,</a:t>
            </a:r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24000" y="745751"/>
            <a:ext cx="8460000" cy="380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36000" rIns="0" bIns="3600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2400"/>
              </a:lnSpc>
              <a:defRPr lang="de-DE" sz="24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42579873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1296000"/>
            <a:ext cx="8508999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ts val="3200"/>
              </a:lnSpc>
              <a:buFontTx/>
              <a:buNone/>
              <a:defRPr lang="de-DE" sz="2400" noProof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noProof="0" dirty="0"/>
              <a:t>Titel der Präsentation durch Klicken bearbeiten</a:t>
            </a:r>
          </a:p>
        </p:txBody>
      </p:sp>
      <p:sp>
        <p:nvSpPr>
          <p:cNvPr id="10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2160000"/>
            <a:ext cx="8508999" cy="45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>
              <a:lnSpc>
                <a:spcPct val="150000"/>
              </a:lnSpc>
              <a:buFontTx/>
              <a:buNone/>
              <a:defRPr lang="de-DE" sz="1600" b="1" baseline="0" noProof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</a:p>
        </p:txBody>
      </p:sp>
      <p:sp>
        <p:nvSpPr>
          <p:cNvPr id="11" name="Inhaltsplatzhalter 2"/>
          <p:cNvSpPr>
            <a:spLocks noGrp="1"/>
          </p:cNvSpPr>
          <p:nvPr>
            <p:ph idx="11" hasCustomPrompt="1"/>
          </p:nvPr>
        </p:nvSpPr>
        <p:spPr>
          <a:xfrm>
            <a:off x="319088" y="2700000"/>
            <a:ext cx="8508999" cy="108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>
              <a:lnSpc>
                <a:spcPct val="150000"/>
              </a:lnSpc>
              <a:buFontTx/>
              <a:buNone/>
              <a:defRPr lang="de-DE" sz="1600" baseline="0" noProof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Ort, Datum (englisch: </a:t>
            </a:r>
            <a:r>
              <a:rPr lang="de-DE" noProof="0" dirty="0" err="1"/>
              <a:t>January</a:t>
            </a:r>
            <a:r>
              <a:rPr lang="de-DE" noProof="0" dirty="0"/>
              <a:t> 00, 2016)</a:t>
            </a:r>
          </a:p>
        </p:txBody>
      </p:sp>
    </p:spTree>
    <p:extLst>
      <p:ext uri="{BB962C8B-B14F-4D97-AF65-F5344CB8AC3E}">
        <p14:creationId xmlns:p14="http://schemas.microsoft.com/office/powerpoint/2010/main" val="5383760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3887788" y="741363"/>
            <a:ext cx="4629150" cy="36544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LPL I </a:t>
            </a:r>
            <a:r>
              <a:rPr lang="en-US" dirty="0" err="1"/>
              <a:t>Kri</a:t>
            </a:r>
            <a:r>
              <a:rPr lang="en-US" dirty="0"/>
              <a:t>,</a:t>
            </a:r>
          </a:p>
        </p:txBody>
      </p:sp>
    </p:spTree>
    <p:extLst>
      <p:ext uri="{BB962C8B-B14F-4D97-AF65-F5344CB8AC3E}">
        <p14:creationId xmlns:p14="http://schemas.microsoft.com/office/powerpoint/2010/main" val="250481125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8648101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24000" y="720000"/>
            <a:ext cx="8460000" cy="3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36000" rIns="0" bIns="36000" numCol="1" anchor="t" anchorCtr="0" compatLnSpc="1">
            <a:prstTxWarp prst="textNoShape">
              <a:avLst/>
            </a:prstTxWarp>
          </a:bodyPr>
          <a:lstStyle>
            <a:lvl1pPr>
              <a:lnSpc>
                <a:spcPts val="2400"/>
              </a:lnSpc>
              <a:defRPr lang="de-DE" sz="240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Titel der Präsentation durch Klicken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484041"/>
            <a:ext cx="8508999" cy="955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200" baseline="0" noProof="0" dirty="0" smtClean="0">
                <a:solidFill>
                  <a:schemeClr val="bg1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May 00, 2016)</a:t>
            </a:r>
          </a:p>
        </p:txBody>
      </p:sp>
    </p:spTree>
    <p:extLst>
      <p:ext uri="{BB962C8B-B14F-4D97-AF65-F5344CB8AC3E}">
        <p14:creationId xmlns:p14="http://schemas.microsoft.com/office/powerpoint/2010/main" val="33012780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19091" y="745752"/>
            <a:ext cx="8508999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2400"/>
              </a:lnSpc>
              <a:defRPr lang="de-DE" sz="225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68083458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hteck 20"/>
          <p:cNvSpPr/>
          <p:nvPr userDrawn="1"/>
        </p:nvSpPr>
        <p:spPr bwMode="auto">
          <a:xfrm>
            <a:off x="0" y="-6728"/>
            <a:ext cx="9144000" cy="983368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45706" tIns="22853" rIns="45706" bIns="22853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01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200" b="0" i="0" u="none" strike="noStrike" cap="none" normalizeH="0" baseline="0">
              <a:ln>
                <a:noFill/>
              </a:ln>
              <a:solidFill>
                <a:srgbClr val="0C9797"/>
              </a:solidFill>
              <a:effectLst/>
              <a:latin typeface="Arial" charset="0"/>
            </a:endParaRPr>
          </a:p>
        </p:txBody>
      </p:sp>
      <p:sp>
        <p:nvSpPr>
          <p:cNvPr id="20" name="Rechteck 19"/>
          <p:cNvSpPr/>
          <p:nvPr userDrawn="1"/>
        </p:nvSpPr>
        <p:spPr bwMode="auto">
          <a:xfrm>
            <a:off x="0" y="4160132"/>
            <a:ext cx="9144000" cy="983368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45706" tIns="22853" rIns="45706" bIns="22853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01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200" b="0" i="0" u="none" strike="noStrike" cap="none" normalizeH="0" baseline="0">
              <a:ln>
                <a:noFill/>
              </a:ln>
              <a:solidFill>
                <a:srgbClr val="0C9797"/>
              </a:solidFill>
              <a:effectLst/>
              <a:latin typeface="Arial" charset="0"/>
            </a:endParaRPr>
          </a:p>
        </p:txBody>
      </p:sp>
      <p:pic>
        <p:nvPicPr>
          <p:cNvPr id="7" name="Grafik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5705" y="242002"/>
            <a:ext cx="659016" cy="418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214711"/>
      </p:ext>
    </p:extLst>
  </p:cSld>
  <p:clrMapOvr>
    <a:masterClrMapping/>
  </p:clrMapOvr>
  <p:transition advTm="15000"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rm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idx="1" hasCustomPrompt="1"/>
          </p:nvPr>
        </p:nvSpPr>
        <p:spPr bwMode="auto">
          <a:xfrm>
            <a:off x="359937" y="899723"/>
            <a:ext cx="8422538" cy="35988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72000" rIns="0" bIns="72000" numCol="1" anchor="t" anchorCtr="0" compatLnSpc="1">
            <a:prstTxWarp prst="textNoShape">
              <a:avLst/>
            </a:prstTxWarp>
          </a:bodyPr>
          <a:lstStyle>
            <a:lvl1pPr marL="131522" indent="-131522">
              <a:spcBef>
                <a:spcPts val="300"/>
              </a:spcBef>
              <a:defRPr sz="1200">
                <a:solidFill>
                  <a:schemeClr val="tx1"/>
                </a:solidFill>
              </a:defRPr>
            </a:lvl1pPr>
            <a:lvl2pPr marL="312964" indent="-181438">
              <a:spcBef>
                <a:spcPts val="300"/>
              </a:spcBef>
              <a:defRPr sz="1200">
                <a:solidFill>
                  <a:schemeClr val="tx1"/>
                </a:solidFill>
              </a:defRPr>
            </a:lvl2pPr>
            <a:lvl3pPr>
              <a:spcBef>
                <a:spcPts val="300"/>
              </a:spcBef>
              <a:defRPr sz="1150"/>
            </a:lvl3pPr>
          </a:lstStyle>
          <a:p>
            <a:pPr lvl="0"/>
            <a:r>
              <a:rPr lang="de-DE" dirty="0"/>
              <a:t>Klicken Sie, um die Formate des Vorlagentextes zu bearbeiten</a:t>
            </a:r>
          </a:p>
          <a:p>
            <a:pPr lvl="1"/>
            <a:r>
              <a:rPr lang="de-DE" dirty="0"/>
              <a:t>Zweite Ebene</a:t>
            </a:r>
          </a:p>
        </p:txBody>
      </p:sp>
    </p:spTree>
    <p:extLst>
      <p:ext uri="{BB962C8B-B14F-4D97-AF65-F5344CB8AC3E}">
        <p14:creationId xmlns:p14="http://schemas.microsoft.com/office/powerpoint/2010/main" val="2644476330"/>
      </p:ext>
    </p:extLst>
  </p:cSld>
  <p:clrMapOvr>
    <a:masterClrMapping/>
  </p:clrMapOvr>
  <p:transition advTm="15000"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inzeln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Name des Ehemaligen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idx="1" hasCustomPrompt="1"/>
          </p:nvPr>
        </p:nvSpPr>
        <p:spPr bwMode="auto">
          <a:xfrm>
            <a:off x="3059469" y="899723"/>
            <a:ext cx="5741003" cy="35988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72000" rIns="0" bIns="72000" numCol="1" anchor="t" anchorCtr="0" compatLnSpc="1">
            <a:prstTxWarp prst="textNoShape">
              <a:avLst/>
            </a:prstTxWarp>
          </a:bodyPr>
          <a:lstStyle>
            <a:lvl1pPr marL="131522" indent="-131522">
              <a:spcBef>
                <a:spcPts val="300"/>
              </a:spcBef>
              <a:defRPr sz="1200">
                <a:solidFill>
                  <a:schemeClr val="tx1"/>
                </a:solidFill>
              </a:defRPr>
            </a:lvl1pPr>
            <a:lvl2pPr marL="312964" indent="-181438">
              <a:spcBef>
                <a:spcPts val="300"/>
              </a:spcBef>
              <a:defRPr sz="1200">
                <a:solidFill>
                  <a:schemeClr val="tx1"/>
                </a:solidFill>
              </a:defRPr>
            </a:lvl2pPr>
            <a:lvl3pPr>
              <a:spcBef>
                <a:spcPts val="300"/>
              </a:spcBef>
              <a:defRPr sz="1150"/>
            </a:lvl3pPr>
          </a:lstStyle>
          <a:p>
            <a:pPr lvl="0"/>
            <a:r>
              <a:rPr lang="de-DE" dirty="0"/>
              <a:t>Klicken Sie, um die Formate des Vorlagentextes zu bearbeiten</a:t>
            </a:r>
          </a:p>
          <a:p>
            <a:pPr lvl="1"/>
            <a:r>
              <a:rPr lang="de-DE" dirty="0"/>
              <a:t>Zweite Ebene</a:t>
            </a:r>
          </a:p>
        </p:txBody>
      </p:sp>
      <p:sp>
        <p:nvSpPr>
          <p:cNvPr id="6" name="Bildplatzhalter 5"/>
          <p:cNvSpPr>
            <a:spLocks noGrp="1"/>
          </p:cNvSpPr>
          <p:nvPr>
            <p:ph type="pic" sz="quarter" idx="10" hasCustomPrompt="1"/>
          </p:nvPr>
        </p:nvSpPr>
        <p:spPr>
          <a:xfrm>
            <a:off x="359938" y="899722"/>
            <a:ext cx="2429578" cy="2609195"/>
          </a:xfrm>
        </p:spPr>
        <p:txBody>
          <a:bodyPr tIns="72000" bIns="72000"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Portrait</a:t>
            </a:r>
            <a:endParaRPr lang="en-US" dirty="0"/>
          </a:p>
        </p:txBody>
      </p:sp>
      <p:sp>
        <p:nvSpPr>
          <p:cNvPr id="11" name="Bildplatzhalter 5"/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359938" y="3652873"/>
            <a:ext cx="2429578" cy="755767"/>
          </a:xfrm>
        </p:spPr>
        <p:txBody>
          <a:bodyPr lIns="0" tIns="72000" rIns="0" bIns="72000"/>
          <a:lstStyle>
            <a:lvl1pPr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Logo aktueller Tätigkeit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008722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rei ohne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Zeitraum</a:t>
            </a:r>
          </a:p>
        </p:txBody>
      </p:sp>
      <p:sp>
        <p:nvSpPr>
          <p:cNvPr id="5" name="Bildplatzhalter 5"/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899844" y="899723"/>
            <a:ext cx="1619719" cy="1079667"/>
          </a:xfrm>
        </p:spPr>
        <p:txBody>
          <a:bodyPr/>
          <a:lstStyle>
            <a:lvl1pPr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Logo aktueller Tätigkeit</a:t>
            </a:r>
            <a:endParaRPr lang="en-US" dirty="0"/>
          </a:p>
        </p:txBody>
      </p:sp>
      <p:sp>
        <p:nvSpPr>
          <p:cNvPr id="6" name="Bildplatzhalter 5"/>
          <p:cNvSpPr>
            <a:spLocks noGrp="1" noChangeAspect="1"/>
          </p:cNvSpPr>
          <p:nvPr>
            <p:ph type="pic" sz="quarter" idx="11" hasCustomPrompt="1"/>
          </p:nvPr>
        </p:nvSpPr>
        <p:spPr>
          <a:xfrm>
            <a:off x="899844" y="2105350"/>
            <a:ext cx="1619719" cy="1079667"/>
          </a:xfrm>
        </p:spPr>
        <p:txBody>
          <a:bodyPr/>
          <a:lstStyle>
            <a:lvl1pPr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Logo aktueller Tätigkeit</a:t>
            </a:r>
            <a:endParaRPr lang="en-US" dirty="0"/>
          </a:p>
        </p:txBody>
      </p:sp>
      <p:sp>
        <p:nvSpPr>
          <p:cNvPr id="7" name="Bildplatzhalter 5"/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899844" y="3292984"/>
            <a:ext cx="1619719" cy="1079667"/>
          </a:xfrm>
        </p:spPr>
        <p:txBody>
          <a:bodyPr/>
          <a:lstStyle>
            <a:lvl1pPr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Logo aktueller Tätigkeit</a:t>
            </a:r>
            <a:endParaRPr lang="en-US" dirty="0"/>
          </a:p>
        </p:txBody>
      </p:sp>
      <p:sp>
        <p:nvSpPr>
          <p:cNvPr id="8" name="Rectangle 4"/>
          <p:cNvSpPr>
            <a:spLocks noGrp="1" noChangeArrowheads="1"/>
          </p:cNvSpPr>
          <p:nvPr>
            <p:ph idx="13" hasCustomPrompt="1"/>
          </p:nvPr>
        </p:nvSpPr>
        <p:spPr bwMode="auto">
          <a:xfrm>
            <a:off x="3059469" y="899722"/>
            <a:ext cx="5741003" cy="35988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72000" rIns="0" bIns="72000" numCol="1" anchor="t" anchorCtr="0" compatLnSpc="1">
            <a:prstTxWarp prst="textNoShape">
              <a:avLst/>
            </a:prstTxWarp>
          </a:bodyPr>
          <a:lstStyle>
            <a:lvl1pPr marL="131522" indent="-131522">
              <a:spcBef>
                <a:spcPts val="300"/>
              </a:spcBef>
              <a:defRPr sz="1200">
                <a:solidFill>
                  <a:schemeClr val="tx1"/>
                </a:solidFill>
              </a:defRPr>
            </a:lvl1pPr>
            <a:lvl2pPr marL="312964" indent="-181438">
              <a:spcBef>
                <a:spcPts val="300"/>
              </a:spcBef>
              <a:defRPr sz="1200">
                <a:solidFill>
                  <a:schemeClr val="tx1"/>
                </a:solidFill>
              </a:defRPr>
            </a:lvl2pPr>
            <a:lvl3pPr>
              <a:spcBef>
                <a:spcPts val="300"/>
              </a:spcBef>
              <a:defRPr sz="1150"/>
            </a:lvl3pPr>
          </a:lstStyle>
          <a:p>
            <a:pPr lvl="0"/>
            <a:r>
              <a:rPr lang="de-DE" dirty="0"/>
              <a:t>Klicken Sie, um die Formate des Vorlagentextes zu bearbeiten</a:t>
            </a:r>
          </a:p>
          <a:p>
            <a:pPr lvl="1"/>
            <a:r>
              <a:rPr lang="de-DE" dirty="0"/>
              <a:t>Zweite Ebene</a:t>
            </a:r>
          </a:p>
        </p:txBody>
      </p:sp>
    </p:spTree>
    <p:extLst>
      <p:ext uri="{BB962C8B-B14F-4D97-AF65-F5344CB8AC3E}">
        <p14:creationId xmlns:p14="http://schemas.microsoft.com/office/powerpoint/2010/main" val="263487329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grpSp>
        <p:nvGrpSpPr>
          <p:cNvPr id="3" name="Gruppieren 2"/>
          <p:cNvGrpSpPr/>
          <p:nvPr userDrawn="1"/>
        </p:nvGrpSpPr>
        <p:grpSpPr>
          <a:xfrm>
            <a:off x="0" y="-348604"/>
            <a:ext cx="9144000" cy="5492104"/>
            <a:chOff x="0" y="-697424"/>
            <a:chExt cx="18291175" cy="10987599"/>
          </a:xfrm>
        </p:grpSpPr>
        <p:cxnSp>
          <p:nvCxnSpPr>
            <p:cNvPr id="4" name="Gerader Verbinder 3"/>
            <p:cNvCxnSpPr/>
            <p:nvPr userDrawn="1"/>
          </p:nvCxnSpPr>
          <p:spPr bwMode="auto">
            <a:xfrm>
              <a:off x="0" y="1189004"/>
              <a:ext cx="18291175" cy="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  <p:cxnSp>
          <p:nvCxnSpPr>
            <p:cNvPr id="5" name="Gerader Verbinder 4"/>
            <p:cNvCxnSpPr/>
            <p:nvPr userDrawn="1"/>
          </p:nvCxnSpPr>
          <p:spPr bwMode="auto">
            <a:xfrm>
              <a:off x="700949" y="0"/>
              <a:ext cx="0" cy="10290175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  <p:cxnSp>
          <p:nvCxnSpPr>
            <p:cNvPr id="6" name="Gerader Verbinder 5"/>
            <p:cNvCxnSpPr/>
            <p:nvPr userDrawn="1"/>
          </p:nvCxnSpPr>
          <p:spPr bwMode="auto">
            <a:xfrm>
              <a:off x="17606099" y="0"/>
              <a:ext cx="0" cy="10290175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  <p:cxnSp>
          <p:nvCxnSpPr>
            <p:cNvPr id="7" name="Gerader Verbinder 6"/>
            <p:cNvCxnSpPr/>
            <p:nvPr userDrawn="1"/>
          </p:nvCxnSpPr>
          <p:spPr bwMode="auto">
            <a:xfrm>
              <a:off x="8064019" y="1800001"/>
              <a:ext cx="0" cy="7313663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  <p:cxnSp>
          <p:nvCxnSpPr>
            <p:cNvPr id="8" name="Gerade Verbindung 2"/>
            <p:cNvCxnSpPr/>
            <p:nvPr userDrawn="1"/>
          </p:nvCxnSpPr>
          <p:spPr bwMode="auto">
            <a:xfrm>
              <a:off x="6120000" y="220717"/>
              <a:ext cx="0" cy="9950588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rgbClr val="CA213F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  <p:cxnSp>
          <p:nvCxnSpPr>
            <p:cNvPr id="9" name="Gerade Verbindung 13"/>
            <p:cNvCxnSpPr/>
            <p:nvPr userDrawn="1"/>
          </p:nvCxnSpPr>
          <p:spPr bwMode="auto">
            <a:xfrm>
              <a:off x="5580000" y="220717"/>
              <a:ext cx="0" cy="9950588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rgbClr val="CA213F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  <p:cxnSp>
          <p:nvCxnSpPr>
            <p:cNvPr id="10" name="Gerade Verbindung 4"/>
            <p:cNvCxnSpPr/>
            <p:nvPr userDrawn="1"/>
          </p:nvCxnSpPr>
          <p:spPr bwMode="auto">
            <a:xfrm flipH="1">
              <a:off x="394138" y="1784235"/>
              <a:ext cx="17452428" cy="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rgbClr val="CA213F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  <p:cxnSp>
          <p:nvCxnSpPr>
            <p:cNvPr id="11" name="Gerader Verbinder 10"/>
            <p:cNvCxnSpPr/>
            <p:nvPr userDrawn="1"/>
          </p:nvCxnSpPr>
          <p:spPr bwMode="auto">
            <a:xfrm flipV="1">
              <a:off x="3130654" y="-697424"/>
              <a:ext cx="0" cy="10662834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</p:grpSp>
      <p:grpSp>
        <p:nvGrpSpPr>
          <p:cNvPr id="12" name="Gruppieren 11"/>
          <p:cNvGrpSpPr/>
          <p:nvPr userDrawn="1"/>
        </p:nvGrpSpPr>
        <p:grpSpPr>
          <a:xfrm>
            <a:off x="85710" y="-285662"/>
            <a:ext cx="7906759" cy="5579928"/>
            <a:chOff x="171450" y="-571500"/>
            <a:chExt cx="15816263" cy="11163300"/>
          </a:xfrm>
        </p:grpSpPr>
        <p:cxnSp>
          <p:nvCxnSpPr>
            <p:cNvPr id="13" name="Gerader Verbinder 12"/>
            <p:cNvCxnSpPr/>
            <p:nvPr/>
          </p:nvCxnSpPr>
          <p:spPr bwMode="auto">
            <a:xfrm>
              <a:off x="7708714" y="-571500"/>
              <a:ext cx="0" cy="1116330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  <p:cxnSp>
          <p:nvCxnSpPr>
            <p:cNvPr id="14" name="Gerader Verbinder 13"/>
            <p:cNvCxnSpPr/>
            <p:nvPr/>
          </p:nvCxnSpPr>
          <p:spPr bwMode="auto">
            <a:xfrm>
              <a:off x="171450" y="1785712"/>
              <a:ext cx="15816263" cy="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508247549"/>
      </p:ext>
    </p:extLst>
  </p:cSld>
  <p:clrMapOvr>
    <a:masterClrMapping/>
  </p:clrMapOvr>
  <p:transition advTm="15000"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2"/>
          <p:cNvSpPr>
            <a:spLocks noGrp="1"/>
          </p:cNvSpPr>
          <p:nvPr>
            <p:ph idx="14" hasCustomPrompt="1"/>
          </p:nvPr>
        </p:nvSpPr>
        <p:spPr>
          <a:xfrm>
            <a:off x="319091" y="1590675"/>
            <a:ext cx="3096000" cy="30956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ts val="600"/>
              </a:spcBef>
              <a:defRPr lang="de-DE" sz="1200" noProof="0" dirty="0" smtClean="0"/>
            </a:lvl1pPr>
            <a:lvl2pPr>
              <a:lnSpc>
                <a:spcPct val="100000"/>
              </a:lnSpc>
              <a:spcBef>
                <a:spcPts val="600"/>
              </a:spcBef>
              <a:defRPr lang="de-DE" sz="1200" noProof="0" dirty="0" smtClean="0"/>
            </a:lvl2pPr>
            <a:lvl3pPr>
              <a:lnSpc>
                <a:spcPct val="100000"/>
              </a:lnSpc>
              <a:spcBef>
                <a:spcPts val="600"/>
              </a:spcBef>
              <a:defRPr sz="1200" baseline="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>
        <p:nvSpPr>
          <p:cNvPr id="13" name="Inhaltsplatzhalter 2"/>
          <p:cNvSpPr>
            <a:spLocks noGrp="1"/>
          </p:cNvSpPr>
          <p:nvPr>
            <p:ph idx="15" hasCustomPrompt="1"/>
          </p:nvPr>
        </p:nvSpPr>
        <p:spPr>
          <a:xfrm>
            <a:off x="3564000" y="1590675"/>
            <a:ext cx="5256000" cy="30956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ts val="600"/>
              </a:spcBef>
              <a:defRPr lang="de-DE" sz="1200" noProof="0" dirty="0" smtClean="0"/>
            </a:lvl1pPr>
            <a:lvl2pPr>
              <a:lnSpc>
                <a:spcPct val="100000"/>
              </a:lnSpc>
              <a:spcBef>
                <a:spcPts val="600"/>
              </a:spcBef>
              <a:defRPr lang="de-DE" sz="1200" noProof="0" dirty="0" smtClean="0"/>
            </a:lvl2pPr>
            <a:lvl3pPr>
              <a:lnSpc>
                <a:spcPct val="100000"/>
              </a:lnSpc>
              <a:spcBef>
                <a:spcPts val="600"/>
              </a:spcBef>
              <a:defRPr sz="1200" baseline="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>
        <p:nvSpPr>
          <p:cNvPr id="16" name="Titel 1"/>
          <p:cNvSpPr>
            <a:spLocks noGrp="1"/>
          </p:cNvSpPr>
          <p:nvPr>
            <p:ph type="title" hasCustomPrompt="1"/>
          </p:nvPr>
        </p:nvSpPr>
        <p:spPr>
          <a:xfrm>
            <a:off x="319091" y="972001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199"/>
              </a:lnSpc>
              <a:defRPr lang="de-DE" sz="2400" baseline="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07398343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 Titel + 2 Inhalte">
  <p:cSld name="1 Titel + 2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2"/>
          <p:cNvSpPr>
            <a:spLocks noGrp="1"/>
          </p:cNvSpPr>
          <p:nvPr>
            <p:ph idx="14" hasCustomPrompt="1"/>
          </p:nvPr>
        </p:nvSpPr>
        <p:spPr>
          <a:xfrm>
            <a:off x="323850" y="1600202"/>
            <a:ext cx="4180910" cy="2951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>
            <a:lvl1pPr>
              <a:lnSpc>
                <a:spcPct val="114000"/>
              </a:lnSpc>
              <a:defRPr lang="de-DE" sz="1399" noProof="0" dirty="0" smtClean="0"/>
            </a:lvl1pPr>
            <a:lvl2pPr>
              <a:lnSpc>
                <a:spcPct val="114000"/>
              </a:lnSpc>
              <a:defRPr lang="de-DE" sz="1399" noProof="0" dirty="0" smtClean="0"/>
            </a:lvl2pPr>
            <a:lvl3pPr>
              <a:defRPr sz="1399" baseline="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>
        <p:nvSpPr>
          <p:cNvPr id="13" name="Inhaltsplatzhalter 2"/>
          <p:cNvSpPr>
            <a:spLocks noGrp="1"/>
          </p:cNvSpPr>
          <p:nvPr>
            <p:ph idx="15" hasCustomPrompt="1"/>
          </p:nvPr>
        </p:nvSpPr>
        <p:spPr>
          <a:xfrm>
            <a:off x="4642275" y="1600202"/>
            <a:ext cx="4180910" cy="2951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>
            <a:lvl1pPr>
              <a:lnSpc>
                <a:spcPct val="114000"/>
              </a:lnSpc>
              <a:defRPr lang="de-DE" sz="1399" noProof="0" dirty="0" smtClean="0"/>
            </a:lvl1pPr>
            <a:lvl2pPr>
              <a:lnSpc>
                <a:spcPct val="114000"/>
              </a:lnSpc>
              <a:defRPr lang="de-DE" sz="1399" noProof="0" dirty="0" smtClean="0"/>
            </a:lvl2pPr>
            <a:lvl3pPr>
              <a:defRPr sz="1399" baseline="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>
        <p:nvSpPr>
          <p:cNvPr id="16" name="Titel 1"/>
          <p:cNvSpPr>
            <a:spLocks noGrp="1"/>
          </p:cNvSpPr>
          <p:nvPr>
            <p:ph type="title" hasCustomPrompt="1"/>
          </p:nvPr>
        </p:nvSpPr>
        <p:spPr>
          <a:xfrm>
            <a:off x="323851" y="950913"/>
            <a:ext cx="8499335" cy="4102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199"/>
              </a:lnSpc>
              <a:defRPr lang="de-DE" sz="2499" baseline="0" noProof="0" dirty="0"/>
            </a:lvl1pPr>
          </a:lstStyle>
          <a:p>
            <a:pPr lvl="0"/>
            <a:r>
              <a:rPr lang="de-DE" noProof="0" dirty="0"/>
              <a:t>Titel</a:t>
            </a:r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/>
              <a:t>LPL I Kri,</a:t>
            </a:r>
            <a:endParaRPr lang="en-US" dirty="0"/>
          </a:p>
        </p:txBody>
      </p:sp>
      <p:sp>
        <p:nvSpPr>
          <p:cNvPr id="12" name="Text Placeholder 15"/>
          <p:cNvSpPr>
            <a:spLocks noGrp="1"/>
          </p:cNvSpPr>
          <p:nvPr>
            <p:ph type="body" sz="quarter" idx="18" hasCustomPrompt="1"/>
          </p:nvPr>
        </p:nvSpPr>
        <p:spPr>
          <a:xfrm>
            <a:off x="323849" y="4551364"/>
            <a:ext cx="8496302" cy="283906"/>
          </a:xfrm>
        </p:spPr>
        <p:txBody>
          <a:bodyPr>
            <a:spAutoFit/>
          </a:bodyPr>
          <a:lstStyle>
            <a:lvl1pPr algn="r">
              <a:defRPr sz="900" i="1"/>
            </a:lvl1pPr>
          </a:lstStyle>
          <a:p>
            <a:pPr lvl="0"/>
            <a:r>
              <a:rPr lang="en-US" dirty="0"/>
              <a:t>[</a:t>
            </a:r>
            <a:r>
              <a:rPr lang="en-US" dirty="0" err="1"/>
              <a:t>Quelle</a:t>
            </a:r>
            <a:r>
              <a:rPr lang="en-US" dirty="0"/>
              <a:t>]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9952110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hteck 13"/>
          <p:cNvSpPr/>
          <p:nvPr userDrawn="1"/>
        </p:nvSpPr>
        <p:spPr bwMode="auto">
          <a:xfrm>
            <a:off x="8347635" y="4806203"/>
            <a:ext cx="575236" cy="268941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DE" dirty="0"/>
              <a:t>LPL I </a:t>
            </a:r>
            <a:r>
              <a:rPr lang="de-DE" dirty="0" err="1"/>
              <a:t>Kri</a:t>
            </a:r>
            <a:r>
              <a:rPr lang="de-DE" dirty="0"/>
              <a:t>,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530551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1368000"/>
            <a:ext cx="8508999" cy="342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>
              <a:lnSpc>
                <a:spcPct val="114000"/>
              </a:lnSpc>
              <a:defRPr lang="de-DE" sz="1200" noProof="0" dirty="0" smtClean="0"/>
            </a:lvl1pPr>
            <a:lvl2pPr marL="0" indent="-176213">
              <a:lnSpc>
                <a:spcPct val="114000"/>
              </a:lnSpc>
              <a:buFont typeface="Symbol" panose="05050102010706020507" pitchFamily="18" charset="2"/>
              <a:buChar char="-"/>
              <a:defRPr lang="de-DE" sz="1200" noProof="0" dirty="0" smtClean="0"/>
            </a:lvl2pPr>
            <a:lvl3pPr>
              <a:defRPr sz="14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792000"/>
            <a:ext cx="8508999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4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 lIns="0" rIns="0"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LPL I </a:t>
            </a:r>
            <a:r>
              <a:rPr lang="de-DE" dirty="0" err="1"/>
              <a:t>Kri</a:t>
            </a:r>
            <a:r>
              <a:rPr lang="de-DE" dirty="0"/>
              <a:t>,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090491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1907999"/>
            <a:ext cx="8508999" cy="2880000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>
              <a:lnSpc>
                <a:spcPct val="114000"/>
              </a:lnSpc>
              <a:defRPr lang="de-DE" sz="1200" noProof="0" dirty="0" smtClean="0"/>
            </a:lvl1pPr>
            <a:lvl2pPr marL="0" indent="-176213">
              <a:lnSpc>
                <a:spcPct val="114000"/>
              </a:lnSpc>
              <a:buFont typeface="Symbol" panose="05050102010706020507" pitchFamily="18" charset="2"/>
              <a:buChar char="-"/>
              <a:defRPr lang="de-DE" sz="1200" noProof="0" dirty="0" smtClean="0"/>
            </a:lvl2pPr>
            <a:lvl3pPr>
              <a:defRPr sz="1400" baseline="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</p:txBody>
      </p:sp>
      <p:sp useBgFill="1"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792000"/>
            <a:ext cx="8508999" cy="432000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4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 useBgFill="1"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 useBgFill="1"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LPL I </a:t>
            </a:r>
            <a:r>
              <a:rPr lang="de-DE" dirty="0" err="1"/>
              <a:t>Kri</a:t>
            </a:r>
            <a:r>
              <a:rPr lang="de-DE" dirty="0"/>
              <a:t>,</a:t>
            </a:r>
            <a:endParaRPr lang="en-US" dirty="0"/>
          </a:p>
        </p:txBody>
      </p:sp>
      <p:sp useBgFill="1">
        <p:nvSpPr>
          <p:cNvPr id="6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90" y="1368000"/>
            <a:ext cx="8508999" cy="505305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200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985847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484041"/>
            <a:ext cx="8508999" cy="955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200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May 00, 2016)</a:t>
            </a:r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24000" y="720000"/>
            <a:ext cx="8460000" cy="380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36000" rIns="0" bIns="3600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2400"/>
              </a:lnSpc>
              <a:defRPr lang="de-DE" sz="24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60883201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2"/>
          <p:cNvSpPr>
            <a:spLocks noGrp="1"/>
          </p:cNvSpPr>
          <p:nvPr>
            <p:ph idx="14" hasCustomPrompt="1"/>
          </p:nvPr>
        </p:nvSpPr>
        <p:spPr>
          <a:xfrm>
            <a:off x="319091" y="1368000"/>
            <a:ext cx="4180910" cy="342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>
              <a:lnSpc>
                <a:spcPct val="114000"/>
              </a:lnSpc>
              <a:defRPr lang="de-DE" sz="1200" noProof="0" dirty="0" smtClean="0"/>
            </a:lvl1pPr>
            <a:lvl2pPr marL="0" indent="-176213">
              <a:lnSpc>
                <a:spcPct val="114000"/>
              </a:lnSpc>
              <a:buFont typeface="Symbol" panose="05050102010706020507" pitchFamily="18" charset="2"/>
              <a:buChar char="-"/>
              <a:defRPr lang="de-DE" sz="1200" noProof="0" dirty="0" smtClean="0"/>
            </a:lvl2pPr>
            <a:lvl3pPr>
              <a:defRPr sz="1400" baseline="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</p:txBody>
      </p:sp>
      <p:sp>
        <p:nvSpPr>
          <p:cNvPr id="13" name="Inhaltsplatzhalter 2"/>
          <p:cNvSpPr>
            <a:spLocks noGrp="1"/>
          </p:cNvSpPr>
          <p:nvPr>
            <p:ph idx="15" hasCustomPrompt="1"/>
          </p:nvPr>
        </p:nvSpPr>
        <p:spPr>
          <a:xfrm>
            <a:off x="4647179" y="1368000"/>
            <a:ext cx="4180910" cy="342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>
              <a:lnSpc>
                <a:spcPct val="114000"/>
              </a:lnSpc>
              <a:defRPr lang="de-DE" sz="1200" noProof="0" dirty="0" smtClean="0"/>
            </a:lvl1pPr>
            <a:lvl2pPr marL="0" indent="-176213">
              <a:lnSpc>
                <a:spcPct val="114000"/>
              </a:lnSpc>
              <a:buFont typeface="Symbol" panose="05050102010706020507" pitchFamily="18" charset="2"/>
              <a:buChar char="-"/>
              <a:defRPr lang="de-DE" sz="1200" noProof="0" dirty="0" smtClean="0"/>
            </a:lvl2pPr>
            <a:lvl3pPr>
              <a:defRPr sz="1400" baseline="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</p:txBody>
      </p:sp>
      <p:sp>
        <p:nvSpPr>
          <p:cNvPr id="16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792000"/>
            <a:ext cx="8508999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400" baseline="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 dirty="0"/>
              <a:t>LPL I </a:t>
            </a:r>
            <a:r>
              <a:rPr lang="de-DE" dirty="0" err="1"/>
              <a:t>Kri</a:t>
            </a:r>
            <a:r>
              <a:rPr lang="de-DE" dirty="0"/>
              <a:t>,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789646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90" y="1368000"/>
            <a:ext cx="8508999" cy="4957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200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13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791999"/>
            <a:ext cx="8508999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4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noProof="0" dirty="0"/>
              <a:t>LPL I </a:t>
            </a:r>
            <a:r>
              <a:rPr lang="de-DE" noProof="0" dirty="0" err="1"/>
              <a:t>Kri</a:t>
            </a:r>
            <a:r>
              <a:rPr lang="de-DE" noProof="0" dirty="0"/>
              <a:t>,</a:t>
            </a:r>
          </a:p>
        </p:txBody>
      </p:sp>
      <p:sp>
        <p:nvSpPr>
          <p:cNvPr id="8" name="Inhaltsplatzhalter 9"/>
          <p:cNvSpPr>
            <a:spLocks noGrp="1"/>
          </p:cNvSpPr>
          <p:nvPr>
            <p:ph sz="quarter" idx="18" hasCustomPrompt="1"/>
          </p:nvPr>
        </p:nvSpPr>
        <p:spPr>
          <a:xfrm>
            <a:off x="316992" y="1908000"/>
            <a:ext cx="4188333" cy="2880000"/>
          </a:xfrm>
          <a:prstGeom prst="rect">
            <a:avLst/>
          </a:prstGeom>
        </p:spPr>
        <p:txBody>
          <a:bodyPr lIns="0" rIns="0"/>
          <a:lstStyle>
            <a:lvl1pPr marL="0">
              <a:lnSpc>
                <a:spcPct val="114000"/>
              </a:lnSpc>
              <a:defRPr lang="de-DE" sz="12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-176213">
              <a:lnSpc>
                <a:spcPct val="114000"/>
              </a:lnSpc>
              <a:buFont typeface="Symbol" panose="05050102010706020507" pitchFamily="18" charset="2"/>
              <a:buChar char="-"/>
              <a:defRPr sz="1200"/>
            </a:lvl2pPr>
            <a:lvl3pPr>
              <a:defRPr sz="1400" baseline="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648200" y="1908000"/>
            <a:ext cx="4180392" cy="28800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sz="1200"/>
            </a:lvl1pPr>
          </a:lstStyle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0385377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ße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792000"/>
            <a:ext cx="8508999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4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noProof="0" dirty="0"/>
              <a:t>LPL I </a:t>
            </a:r>
            <a:r>
              <a:rPr lang="de-DE" noProof="0" dirty="0" err="1"/>
              <a:t>Kri</a:t>
            </a:r>
            <a:r>
              <a:rPr lang="de-DE" noProof="0" dirty="0"/>
              <a:t>,</a:t>
            </a:r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7"/>
          </p:nvPr>
        </p:nvSpPr>
        <p:spPr>
          <a:xfrm>
            <a:off x="0" y="1908000"/>
            <a:ext cx="9144000" cy="3240000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de-DE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8" hasCustomPrompt="1"/>
          </p:nvPr>
        </p:nvSpPr>
        <p:spPr>
          <a:xfrm>
            <a:off x="319090" y="1368000"/>
            <a:ext cx="8508999" cy="4957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8744241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r formatfüll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1367999"/>
            <a:ext cx="9144000" cy="37800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sz="1200"/>
            </a:lvl1pPr>
          </a:lstStyle>
          <a:p>
            <a:endParaRPr lang="de-DE" dirty="0"/>
          </a:p>
        </p:txBody>
      </p:sp>
      <p:sp>
        <p:nvSpPr>
          <p:cNvPr id="11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792000"/>
            <a:ext cx="8508999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4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dirty="0"/>
              <a:t>LPL I </a:t>
            </a:r>
            <a:r>
              <a:rPr lang="de-DE" dirty="0" err="1"/>
              <a:t>Kri</a:t>
            </a:r>
            <a:r>
              <a:rPr lang="de-DE" dirty="0"/>
              <a:t>,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978922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nachwei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2"/>
          <p:cNvSpPr>
            <a:spLocks noGrp="1"/>
          </p:cNvSpPr>
          <p:nvPr>
            <p:ph idx="14" hasCustomPrompt="1"/>
          </p:nvPr>
        </p:nvSpPr>
        <p:spPr>
          <a:xfrm>
            <a:off x="319091" y="1368000"/>
            <a:ext cx="4180910" cy="342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>
              <a:lnSpc>
                <a:spcPct val="114000"/>
              </a:lnSpc>
              <a:defRPr lang="de-DE" sz="1200" noProof="0" dirty="0" smtClean="0"/>
            </a:lvl1pPr>
            <a:lvl2pPr marL="0" indent="-176213">
              <a:lnSpc>
                <a:spcPct val="114000"/>
              </a:lnSpc>
              <a:buFont typeface="Symbol" panose="05050102010706020507" pitchFamily="18" charset="2"/>
              <a:buChar char="-"/>
              <a:defRPr lang="de-DE" sz="1200" noProof="0" dirty="0" smtClean="0"/>
            </a:lvl2pPr>
            <a:lvl3pPr>
              <a:defRPr sz="1400" baseline="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</p:txBody>
      </p:sp>
      <p:sp>
        <p:nvSpPr>
          <p:cNvPr id="13" name="Inhaltsplatzhalter 2"/>
          <p:cNvSpPr>
            <a:spLocks noGrp="1"/>
          </p:cNvSpPr>
          <p:nvPr>
            <p:ph idx="15" hasCustomPrompt="1"/>
          </p:nvPr>
        </p:nvSpPr>
        <p:spPr>
          <a:xfrm>
            <a:off x="4647179" y="1368000"/>
            <a:ext cx="4180910" cy="342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>
              <a:lnSpc>
                <a:spcPct val="114000"/>
              </a:lnSpc>
              <a:defRPr lang="de-DE" sz="1200" noProof="0" dirty="0" smtClean="0"/>
            </a:lvl1pPr>
            <a:lvl2pPr marL="0" indent="-176213">
              <a:lnSpc>
                <a:spcPct val="114000"/>
              </a:lnSpc>
              <a:buFont typeface="Symbol" panose="05050102010706020507" pitchFamily="18" charset="2"/>
              <a:buChar char="-"/>
              <a:defRPr lang="de-DE" sz="1200" noProof="0" dirty="0" smtClean="0"/>
            </a:lvl2pPr>
            <a:lvl3pPr>
              <a:defRPr sz="1400" baseline="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 dirty="0"/>
              <a:t>LPL I </a:t>
            </a:r>
            <a:r>
              <a:rPr lang="de-DE" dirty="0" err="1"/>
              <a:t>Kri</a:t>
            </a:r>
            <a:r>
              <a:rPr lang="de-DE" dirty="0"/>
              <a:t>,</a:t>
            </a:r>
            <a:endParaRPr lang="en-US" dirty="0"/>
          </a:p>
        </p:txBody>
      </p:sp>
      <p:sp>
        <p:nvSpPr>
          <p:cNvPr id="2" name="Textfeld 1"/>
          <p:cNvSpPr txBox="1"/>
          <p:nvPr userDrawn="1"/>
        </p:nvSpPr>
        <p:spPr>
          <a:xfrm>
            <a:off x="324000" y="792000"/>
            <a:ext cx="2160000" cy="43200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2400" dirty="0">
                <a:latin typeface="+mn-lt"/>
              </a:rPr>
              <a:t>Bildnachweise</a:t>
            </a:r>
          </a:p>
        </p:txBody>
      </p:sp>
    </p:spTree>
    <p:extLst>
      <p:ext uri="{BB962C8B-B14F-4D97-AF65-F5344CB8AC3E}">
        <p14:creationId xmlns:p14="http://schemas.microsoft.com/office/powerpoint/2010/main" val="402171076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2"/>
          <p:cNvSpPr>
            <a:spLocks noGrp="1"/>
          </p:cNvSpPr>
          <p:nvPr>
            <p:ph idx="14" hasCustomPrompt="1"/>
          </p:nvPr>
        </p:nvSpPr>
        <p:spPr>
          <a:xfrm>
            <a:off x="319091" y="1368000"/>
            <a:ext cx="4180910" cy="342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>
              <a:lnSpc>
                <a:spcPct val="114000"/>
              </a:lnSpc>
              <a:defRPr lang="de-DE" sz="1200" noProof="0" dirty="0" smtClean="0"/>
            </a:lvl1pPr>
            <a:lvl2pPr marL="0" indent="-176213">
              <a:lnSpc>
                <a:spcPct val="114000"/>
              </a:lnSpc>
              <a:buFont typeface="Symbol" panose="05050102010706020507" pitchFamily="18" charset="2"/>
              <a:buChar char="-"/>
              <a:defRPr lang="de-DE" sz="1200" noProof="0" dirty="0" smtClean="0"/>
            </a:lvl2pPr>
            <a:lvl3pPr>
              <a:defRPr sz="1400" baseline="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</p:txBody>
      </p:sp>
      <p:sp>
        <p:nvSpPr>
          <p:cNvPr id="13" name="Inhaltsplatzhalter 2"/>
          <p:cNvSpPr>
            <a:spLocks noGrp="1"/>
          </p:cNvSpPr>
          <p:nvPr>
            <p:ph idx="15" hasCustomPrompt="1"/>
          </p:nvPr>
        </p:nvSpPr>
        <p:spPr>
          <a:xfrm>
            <a:off x="4647179" y="1368000"/>
            <a:ext cx="4180910" cy="342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>
              <a:lnSpc>
                <a:spcPct val="114000"/>
              </a:lnSpc>
              <a:defRPr lang="de-DE" sz="1200" noProof="0" dirty="0" smtClean="0"/>
            </a:lvl1pPr>
            <a:lvl2pPr marL="0" indent="-176213">
              <a:lnSpc>
                <a:spcPct val="114000"/>
              </a:lnSpc>
              <a:buFont typeface="Symbol" panose="05050102010706020507" pitchFamily="18" charset="2"/>
              <a:buChar char="-"/>
              <a:defRPr lang="de-DE" sz="1200" noProof="0" dirty="0" smtClean="0"/>
            </a:lvl2pPr>
            <a:lvl3pPr>
              <a:defRPr sz="1400" baseline="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 dirty="0"/>
              <a:t>LPL I </a:t>
            </a:r>
            <a:r>
              <a:rPr lang="de-DE" dirty="0" err="1"/>
              <a:t>Kri</a:t>
            </a:r>
            <a:r>
              <a:rPr lang="de-DE" dirty="0"/>
              <a:t>,</a:t>
            </a:r>
            <a:endParaRPr lang="en-US" dirty="0"/>
          </a:p>
        </p:txBody>
      </p:sp>
      <p:sp>
        <p:nvSpPr>
          <p:cNvPr id="7" name="Textfeld 6"/>
          <p:cNvSpPr txBox="1"/>
          <p:nvPr userDrawn="1"/>
        </p:nvSpPr>
        <p:spPr>
          <a:xfrm>
            <a:off x="324000" y="792000"/>
            <a:ext cx="1575752" cy="3858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2400" dirty="0">
                <a:latin typeface="+mn-lt"/>
              </a:rPr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290731112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luss_deuts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 4" descr="Fahnen_HG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2" name="Bild 6" descr="20150416 tum logo blau png final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218800" y="324000"/>
            <a:ext cx="599513" cy="320288"/>
          </a:xfrm>
          <a:prstGeom prst="rect">
            <a:avLst/>
          </a:prstGeom>
        </p:spPr>
      </p:pic>
      <p:sp>
        <p:nvSpPr>
          <p:cNvPr id="13" name="Textfeld 12"/>
          <p:cNvSpPr txBox="1"/>
          <p:nvPr userDrawn="1"/>
        </p:nvSpPr>
        <p:spPr>
          <a:xfrm>
            <a:off x="324000" y="792000"/>
            <a:ext cx="5760000" cy="4320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14000"/>
              </a:lnSpc>
            </a:pPr>
            <a:r>
              <a:rPr lang="de-DE" sz="2400" dirty="0">
                <a:solidFill>
                  <a:schemeClr val="bg1"/>
                </a:solidFill>
                <a:latin typeface="+mn-lt"/>
              </a:rPr>
              <a:t>Danke für</a:t>
            </a:r>
            <a:r>
              <a:rPr lang="de-DE" sz="2400" baseline="0" dirty="0">
                <a:solidFill>
                  <a:schemeClr val="bg1"/>
                </a:solidFill>
                <a:latin typeface="+mn-lt"/>
              </a:rPr>
              <a:t> Ihre Aufmerksamkeit!</a:t>
            </a:r>
            <a:endParaRPr lang="de-DE" sz="24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Textfeld 7"/>
          <p:cNvSpPr txBox="1"/>
          <p:nvPr userDrawn="1"/>
        </p:nvSpPr>
        <p:spPr>
          <a:xfrm>
            <a:off x="360000" y="3708000"/>
            <a:ext cx="1918795" cy="8947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endParaRPr lang="de-DE" sz="4000" dirty="0">
              <a:solidFill>
                <a:schemeClr val="bg1"/>
              </a:solidFill>
              <a:latin typeface="+mn-lt"/>
            </a:endParaRPr>
          </a:p>
          <a:p>
            <a:pPr>
              <a:lnSpc>
                <a:spcPct val="114000"/>
              </a:lnSpc>
            </a:pPr>
            <a:r>
              <a:rPr lang="de-DE" sz="1200" dirty="0">
                <a:solidFill>
                  <a:schemeClr val="bg1"/>
                </a:solidFill>
                <a:latin typeface="+mn-lt"/>
              </a:rPr>
              <a:t>Planen – Gestalten – Bauen</a:t>
            </a:r>
            <a:endParaRPr lang="de-DE" sz="1200" i="1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15" name="Grafik 14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4000" y="3744000"/>
            <a:ext cx="1385548" cy="566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39184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luss_englis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 4" descr="Fahnen_HG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2" name="Bild 6" descr="20150416 tum logo blau png final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218800" y="324000"/>
            <a:ext cx="599513" cy="320288"/>
          </a:xfrm>
          <a:prstGeom prst="rect">
            <a:avLst/>
          </a:prstGeom>
        </p:spPr>
      </p:pic>
      <p:sp>
        <p:nvSpPr>
          <p:cNvPr id="13" name="Textfeld 12"/>
          <p:cNvSpPr txBox="1"/>
          <p:nvPr userDrawn="1"/>
        </p:nvSpPr>
        <p:spPr>
          <a:xfrm>
            <a:off x="323999" y="792000"/>
            <a:ext cx="5760000" cy="4320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Thank you for your attention!</a:t>
            </a:r>
            <a:endParaRPr lang="de-DE" sz="2400" dirty="0">
              <a:solidFill>
                <a:schemeClr val="bg1"/>
              </a:solidFill>
            </a:endParaRPr>
          </a:p>
        </p:txBody>
      </p:sp>
      <p:pic>
        <p:nvPicPr>
          <p:cNvPr id="7" name="Grafik 6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4000" y="3744000"/>
            <a:ext cx="1385548" cy="566929"/>
          </a:xfrm>
          <a:prstGeom prst="rect">
            <a:avLst/>
          </a:prstGeom>
        </p:spPr>
      </p:pic>
      <p:sp>
        <p:nvSpPr>
          <p:cNvPr id="10" name="Textfeld 9"/>
          <p:cNvSpPr txBox="1"/>
          <p:nvPr userDrawn="1"/>
        </p:nvSpPr>
        <p:spPr>
          <a:xfrm>
            <a:off x="360000" y="3708000"/>
            <a:ext cx="1465145" cy="91223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endParaRPr lang="de-DE" sz="4000" dirty="0">
              <a:solidFill>
                <a:schemeClr val="bg1"/>
              </a:solidFill>
              <a:latin typeface="+mn-lt"/>
            </a:endParaRPr>
          </a:p>
          <a:p>
            <a:pPr>
              <a:lnSpc>
                <a:spcPct val="114000"/>
              </a:lnSpc>
            </a:pPr>
            <a:r>
              <a:rPr lang="de-DE" sz="1200" dirty="0">
                <a:solidFill>
                  <a:schemeClr val="bg1"/>
                </a:solidFill>
                <a:latin typeface="+mn-lt"/>
              </a:rPr>
              <a:t>Plan – Design – </a:t>
            </a:r>
            <a:r>
              <a:rPr lang="de-DE" sz="1200" dirty="0" err="1">
                <a:solidFill>
                  <a:schemeClr val="bg1"/>
                </a:solidFill>
                <a:latin typeface="+mn-lt"/>
              </a:rPr>
              <a:t>Build</a:t>
            </a:r>
            <a:endParaRPr lang="de-DE" sz="1200" i="1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5165799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3887788" y="741363"/>
            <a:ext cx="4629150" cy="36544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LPL I </a:t>
            </a:r>
            <a:r>
              <a:rPr lang="de-DE" dirty="0" err="1"/>
              <a:t>Kri</a:t>
            </a:r>
            <a:r>
              <a:rPr lang="de-DE" dirty="0"/>
              <a:t>,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860535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1296000"/>
            <a:ext cx="8508999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ts val="3200"/>
              </a:lnSpc>
              <a:buFontTx/>
              <a:buNone/>
              <a:defRPr lang="de-DE" sz="2400" noProof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noProof="0" dirty="0"/>
              <a:t>Titel der Präsentation durch Klicken bearbeiten</a:t>
            </a:r>
          </a:p>
        </p:txBody>
      </p:sp>
      <p:sp>
        <p:nvSpPr>
          <p:cNvPr id="10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2160000"/>
            <a:ext cx="8508999" cy="45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>
              <a:lnSpc>
                <a:spcPct val="150000"/>
              </a:lnSpc>
              <a:buFontTx/>
              <a:buNone/>
              <a:defRPr lang="de-DE" sz="1600" b="1" baseline="0" noProof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</a:p>
        </p:txBody>
      </p:sp>
      <p:sp>
        <p:nvSpPr>
          <p:cNvPr id="11" name="Inhaltsplatzhalter 2"/>
          <p:cNvSpPr>
            <a:spLocks noGrp="1"/>
          </p:cNvSpPr>
          <p:nvPr>
            <p:ph idx="11" hasCustomPrompt="1"/>
          </p:nvPr>
        </p:nvSpPr>
        <p:spPr>
          <a:xfrm>
            <a:off x="319088" y="2700000"/>
            <a:ext cx="8508999" cy="108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>
              <a:lnSpc>
                <a:spcPct val="150000"/>
              </a:lnSpc>
              <a:buFontTx/>
              <a:buNone/>
              <a:defRPr lang="de-DE" sz="1600" baseline="0" noProof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Ort, Datum (englisch: </a:t>
            </a:r>
            <a:r>
              <a:rPr lang="de-DE" noProof="0" dirty="0" err="1"/>
              <a:t>January</a:t>
            </a:r>
            <a:r>
              <a:rPr lang="de-DE" noProof="0" dirty="0"/>
              <a:t> 00, 2016)</a:t>
            </a:r>
          </a:p>
        </p:txBody>
      </p:sp>
    </p:spTree>
    <p:extLst>
      <p:ext uri="{BB962C8B-B14F-4D97-AF65-F5344CB8AC3E}">
        <p14:creationId xmlns:p14="http://schemas.microsoft.com/office/powerpoint/2010/main" val="15874783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24000" y="720000"/>
            <a:ext cx="8460000" cy="3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36000" rIns="0" bIns="36000" numCol="1" anchor="t" anchorCtr="0" compatLnSpc="1">
            <a:prstTxWarp prst="textNoShape">
              <a:avLst/>
            </a:prstTxWarp>
          </a:bodyPr>
          <a:lstStyle>
            <a:lvl1pPr>
              <a:lnSpc>
                <a:spcPts val="2400"/>
              </a:lnSpc>
              <a:defRPr lang="de-DE" sz="240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Titel der Präsentation durch Klicken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484041"/>
            <a:ext cx="8508999" cy="955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200" baseline="0" noProof="0" dirty="0" smtClean="0">
                <a:solidFill>
                  <a:schemeClr val="bg1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May 00, 2016)</a:t>
            </a: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hteck 13"/>
          <p:cNvSpPr/>
          <p:nvPr userDrawn="1"/>
        </p:nvSpPr>
        <p:spPr bwMode="auto">
          <a:xfrm>
            <a:off x="8347635" y="4806203"/>
            <a:ext cx="575236" cy="268941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r" eaLnBrk="0" hangingPunct="0"/>
            <a:endParaRPr lang="de-DE" sz="200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>
                <a:solidFill>
                  <a:prstClr val="black"/>
                </a:solidFill>
              </a:rPr>
              <a:pPr/>
              <a:t>‹Nr.›</a:t>
            </a:fld>
            <a:endParaRPr lang="de-DE" dirty="0">
              <a:solidFill>
                <a:prstClr val="black"/>
              </a:solidFill>
            </a:endParaRPr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DE" dirty="0">
                <a:solidFill>
                  <a:prstClr val="black"/>
                </a:solidFill>
              </a:rPr>
              <a:t>LPL I </a:t>
            </a:r>
            <a:r>
              <a:rPr lang="de-DE" dirty="0" err="1">
                <a:solidFill>
                  <a:prstClr val="black"/>
                </a:solidFill>
              </a:rPr>
              <a:t>Kri</a:t>
            </a:r>
            <a:r>
              <a:rPr lang="de-DE" dirty="0">
                <a:solidFill>
                  <a:prstClr val="black"/>
                </a:solidFill>
              </a:rPr>
              <a:t>,</a:t>
            </a:r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774747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1368000"/>
            <a:ext cx="8508999" cy="342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>
              <a:lnSpc>
                <a:spcPct val="114000"/>
              </a:lnSpc>
              <a:defRPr lang="de-DE" sz="1200" noProof="0" dirty="0" smtClean="0"/>
            </a:lvl1pPr>
            <a:lvl2pPr marL="0" indent="-176213">
              <a:lnSpc>
                <a:spcPct val="114000"/>
              </a:lnSpc>
              <a:buFont typeface="Symbol" panose="05050102010706020507" pitchFamily="18" charset="2"/>
              <a:buChar char="-"/>
              <a:defRPr lang="de-DE" sz="1200" noProof="0" dirty="0" smtClean="0"/>
            </a:lvl2pPr>
            <a:lvl3pPr>
              <a:defRPr sz="14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792000"/>
            <a:ext cx="8508999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4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 lIns="0" rIns="0"/>
          <a:lstStyle/>
          <a:p>
            <a:fld id="{CE58CB1E-F828-4F11-99E0-327109AF9DA4}" type="slidenum">
              <a:rPr lang="de-DE" smtClean="0">
                <a:solidFill>
                  <a:prstClr val="black"/>
                </a:solidFill>
              </a:rPr>
              <a:pPr/>
              <a:t>‹Nr.›</a:t>
            </a:fld>
            <a:endParaRPr lang="de-DE" dirty="0">
              <a:solidFill>
                <a:prstClr val="black"/>
              </a:solidFill>
            </a:endParaRP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>
                <a:solidFill>
                  <a:prstClr val="black"/>
                </a:solidFill>
              </a:rPr>
              <a:t>LPL I </a:t>
            </a:r>
            <a:r>
              <a:rPr lang="de-DE" dirty="0" err="1">
                <a:solidFill>
                  <a:prstClr val="black"/>
                </a:solidFill>
              </a:rPr>
              <a:t>Kri</a:t>
            </a:r>
            <a:r>
              <a:rPr lang="de-DE" dirty="0">
                <a:solidFill>
                  <a:prstClr val="black"/>
                </a:solidFill>
              </a:rPr>
              <a:t>,</a:t>
            </a:r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051607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1907999"/>
            <a:ext cx="8508999" cy="2880000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>
              <a:lnSpc>
                <a:spcPct val="114000"/>
              </a:lnSpc>
              <a:defRPr lang="de-DE" sz="1200" noProof="0" dirty="0" smtClean="0"/>
            </a:lvl1pPr>
            <a:lvl2pPr marL="0" indent="-176213">
              <a:lnSpc>
                <a:spcPct val="114000"/>
              </a:lnSpc>
              <a:buFont typeface="Symbol" panose="05050102010706020507" pitchFamily="18" charset="2"/>
              <a:buChar char="-"/>
              <a:defRPr lang="de-DE" sz="1200" noProof="0" dirty="0" smtClean="0"/>
            </a:lvl2pPr>
            <a:lvl3pPr>
              <a:defRPr sz="1400" baseline="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</p:txBody>
      </p:sp>
      <p:sp useBgFill="1"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792000"/>
            <a:ext cx="8508999" cy="432000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4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 useBgFill="1"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>
                <a:solidFill>
                  <a:prstClr val="black"/>
                </a:solidFill>
              </a:rPr>
              <a:pPr/>
              <a:t>‹Nr.›</a:t>
            </a:fld>
            <a:endParaRPr lang="de-DE" dirty="0">
              <a:solidFill>
                <a:prstClr val="black"/>
              </a:solidFill>
            </a:endParaRPr>
          </a:p>
        </p:txBody>
      </p:sp>
      <p:sp useBgFill="1"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>
                <a:solidFill>
                  <a:prstClr val="black"/>
                </a:solidFill>
              </a:rPr>
              <a:t>LPL I </a:t>
            </a:r>
            <a:r>
              <a:rPr lang="de-DE" dirty="0" err="1">
                <a:solidFill>
                  <a:prstClr val="black"/>
                </a:solidFill>
              </a:rPr>
              <a:t>Kri</a:t>
            </a:r>
            <a:r>
              <a:rPr lang="de-DE" dirty="0">
                <a:solidFill>
                  <a:prstClr val="black"/>
                </a:solidFill>
              </a:rPr>
              <a:t>,</a:t>
            </a:r>
            <a:endParaRPr lang="en-US" dirty="0">
              <a:solidFill>
                <a:prstClr val="black"/>
              </a:solidFill>
            </a:endParaRPr>
          </a:p>
        </p:txBody>
      </p:sp>
      <p:sp useBgFill="1">
        <p:nvSpPr>
          <p:cNvPr id="6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90" y="1368000"/>
            <a:ext cx="8508999" cy="505305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200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65402364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2"/>
          <p:cNvSpPr>
            <a:spLocks noGrp="1"/>
          </p:cNvSpPr>
          <p:nvPr>
            <p:ph idx="14" hasCustomPrompt="1"/>
          </p:nvPr>
        </p:nvSpPr>
        <p:spPr>
          <a:xfrm>
            <a:off x="319091" y="1368000"/>
            <a:ext cx="4180910" cy="342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>
              <a:lnSpc>
                <a:spcPct val="114000"/>
              </a:lnSpc>
              <a:defRPr lang="de-DE" sz="1200" noProof="0" dirty="0" smtClean="0"/>
            </a:lvl1pPr>
            <a:lvl2pPr marL="0" indent="-176213">
              <a:lnSpc>
                <a:spcPct val="114000"/>
              </a:lnSpc>
              <a:buFont typeface="Symbol" panose="05050102010706020507" pitchFamily="18" charset="2"/>
              <a:buChar char="-"/>
              <a:defRPr lang="de-DE" sz="1200" noProof="0" dirty="0" smtClean="0"/>
            </a:lvl2pPr>
            <a:lvl3pPr>
              <a:defRPr sz="1400" baseline="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</p:txBody>
      </p:sp>
      <p:sp>
        <p:nvSpPr>
          <p:cNvPr id="13" name="Inhaltsplatzhalter 2"/>
          <p:cNvSpPr>
            <a:spLocks noGrp="1"/>
          </p:cNvSpPr>
          <p:nvPr>
            <p:ph idx="15" hasCustomPrompt="1"/>
          </p:nvPr>
        </p:nvSpPr>
        <p:spPr>
          <a:xfrm>
            <a:off x="4647179" y="1368000"/>
            <a:ext cx="4180910" cy="342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>
              <a:lnSpc>
                <a:spcPct val="114000"/>
              </a:lnSpc>
              <a:defRPr lang="de-DE" sz="1200" noProof="0" dirty="0" smtClean="0"/>
            </a:lvl1pPr>
            <a:lvl2pPr marL="0" indent="-176213">
              <a:lnSpc>
                <a:spcPct val="114000"/>
              </a:lnSpc>
              <a:buFont typeface="Symbol" panose="05050102010706020507" pitchFamily="18" charset="2"/>
              <a:buChar char="-"/>
              <a:defRPr lang="de-DE" sz="1200" noProof="0" dirty="0" smtClean="0"/>
            </a:lvl2pPr>
            <a:lvl3pPr>
              <a:defRPr sz="1400" baseline="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</p:txBody>
      </p:sp>
      <p:sp>
        <p:nvSpPr>
          <p:cNvPr id="16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792000"/>
            <a:ext cx="8508999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400" baseline="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E58CB1E-F828-4F11-99E0-327109AF9DA4}" type="slidenum">
              <a:rPr lang="de-DE" smtClean="0">
                <a:solidFill>
                  <a:prstClr val="black"/>
                </a:solidFill>
              </a:rPr>
              <a:pPr/>
              <a:t>‹Nr.›</a:t>
            </a:fld>
            <a:endParaRPr lang="de-DE" dirty="0">
              <a:solidFill>
                <a:prstClr val="black"/>
              </a:solidFill>
            </a:endParaRPr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 dirty="0">
                <a:solidFill>
                  <a:prstClr val="black"/>
                </a:solidFill>
              </a:rPr>
              <a:t>LPL I </a:t>
            </a:r>
            <a:r>
              <a:rPr lang="de-DE" dirty="0" err="1">
                <a:solidFill>
                  <a:prstClr val="black"/>
                </a:solidFill>
              </a:rPr>
              <a:t>Kri</a:t>
            </a:r>
            <a:r>
              <a:rPr lang="de-DE" dirty="0">
                <a:solidFill>
                  <a:prstClr val="black"/>
                </a:solidFill>
              </a:rPr>
              <a:t>,</a:t>
            </a:r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22695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90" y="1368000"/>
            <a:ext cx="8508999" cy="4957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200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13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791999"/>
            <a:ext cx="8508999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4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>
                <a:solidFill>
                  <a:prstClr val="black"/>
                </a:solidFill>
              </a:rPr>
              <a:pPr/>
              <a:t>‹Nr.›</a:t>
            </a:fld>
            <a:endParaRPr lang="de-DE" dirty="0">
              <a:solidFill>
                <a:prstClr val="black"/>
              </a:solidFill>
            </a:endParaRPr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dirty="0">
                <a:solidFill>
                  <a:prstClr val="black"/>
                </a:solidFill>
              </a:rPr>
              <a:t>LPL I </a:t>
            </a:r>
            <a:r>
              <a:rPr lang="de-DE" dirty="0" err="1">
                <a:solidFill>
                  <a:prstClr val="black"/>
                </a:solidFill>
              </a:rPr>
              <a:t>Kri</a:t>
            </a:r>
            <a:r>
              <a:rPr lang="de-DE" dirty="0">
                <a:solidFill>
                  <a:prstClr val="black"/>
                </a:solidFill>
              </a:rPr>
              <a:t>,</a:t>
            </a:r>
          </a:p>
        </p:txBody>
      </p:sp>
      <p:sp>
        <p:nvSpPr>
          <p:cNvPr id="8" name="Inhaltsplatzhalter 9"/>
          <p:cNvSpPr>
            <a:spLocks noGrp="1"/>
          </p:cNvSpPr>
          <p:nvPr>
            <p:ph sz="quarter" idx="18" hasCustomPrompt="1"/>
          </p:nvPr>
        </p:nvSpPr>
        <p:spPr>
          <a:xfrm>
            <a:off x="316992" y="1908000"/>
            <a:ext cx="4188333" cy="2880000"/>
          </a:xfrm>
          <a:prstGeom prst="rect">
            <a:avLst/>
          </a:prstGeom>
        </p:spPr>
        <p:txBody>
          <a:bodyPr lIns="0" rIns="0"/>
          <a:lstStyle>
            <a:lvl1pPr marL="0">
              <a:lnSpc>
                <a:spcPct val="114000"/>
              </a:lnSpc>
              <a:defRPr lang="de-DE" sz="12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-176213">
              <a:lnSpc>
                <a:spcPct val="114000"/>
              </a:lnSpc>
              <a:buFont typeface="Symbol" panose="05050102010706020507" pitchFamily="18" charset="2"/>
              <a:buChar char="-"/>
              <a:defRPr sz="1200"/>
            </a:lvl2pPr>
            <a:lvl3pPr>
              <a:defRPr sz="1400" baseline="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648200" y="1908000"/>
            <a:ext cx="4180392" cy="28800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sz="1200"/>
            </a:lvl1pPr>
          </a:lstStyle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5092142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ße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792000"/>
            <a:ext cx="8508999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4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>
                <a:solidFill>
                  <a:prstClr val="black"/>
                </a:solidFill>
              </a:rPr>
              <a:pPr/>
              <a:t>‹Nr.›</a:t>
            </a:fld>
            <a:endParaRPr lang="de-DE" dirty="0">
              <a:solidFill>
                <a:prstClr val="black"/>
              </a:solidFill>
            </a:endParaRPr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dirty="0">
                <a:solidFill>
                  <a:prstClr val="black"/>
                </a:solidFill>
              </a:rPr>
              <a:t>LPL I </a:t>
            </a:r>
            <a:r>
              <a:rPr lang="de-DE" dirty="0" err="1">
                <a:solidFill>
                  <a:prstClr val="black"/>
                </a:solidFill>
              </a:rPr>
              <a:t>Kri</a:t>
            </a:r>
            <a:r>
              <a:rPr lang="de-DE" dirty="0">
                <a:solidFill>
                  <a:prstClr val="black"/>
                </a:solidFill>
              </a:rPr>
              <a:t>,</a:t>
            </a:r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7"/>
          </p:nvPr>
        </p:nvSpPr>
        <p:spPr>
          <a:xfrm>
            <a:off x="0" y="1908000"/>
            <a:ext cx="9144000" cy="3240000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de-DE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8" hasCustomPrompt="1"/>
          </p:nvPr>
        </p:nvSpPr>
        <p:spPr>
          <a:xfrm>
            <a:off x="319090" y="1368000"/>
            <a:ext cx="8508999" cy="4957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97636508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r formatfüll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1367999"/>
            <a:ext cx="9144000" cy="37800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sz="1200"/>
            </a:lvl1pPr>
          </a:lstStyle>
          <a:p>
            <a:endParaRPr lang="de-DE" dirty="0"/>
          </a:p>
        </p:txBody>
      </p:sp>
      <p:sp>
        <p:nvSpPr>
          <p:cNvPr id="11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792000"/>
            <a:ext cx="8508999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4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>
                <a:solidFill>
                  <a:prstClr val="black"/>
                </a:solidFill>
              </a:rPr>
              <a:pPr/>
              <a:t>‹Nr.›</a:t>
            </a:fld>
            <a:endParaRPr lang="de-DE" dirty="0">
              <a:solidFill>
                <a:prstClr val="black"/>
              </a:solidFill>
            </a:endParaRPr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dirty="0">
                <a:solidFill>
                  <a:prstClr val="black"/>
                </a:solidFill>
              </a:rPr>
              <a:t>LPL I </a:t>
            </a:r>
            <a:r>
              <a:rPr lang="de-DE" dirty="0" err="1">
                <a:solidFill>
                  <a:prstClr val="black"/>
                </a:solidFill>
              </a:rPr>
              <a:t>Kri</a:t>
            </a:r>
            <a:r>
              <a:rPr lang="de-DE" dirty="0">
                <a:solidFill>
                  <a:prstClr val="black"/>
                </a:solidFill>
              </a:rPr>
              <a:t>,</a:t>
            </a:r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367656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nachwei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2"/>
          <p:cNvSpPr>
            <a:spLocks noGrp="1"/>
          </p:cNvSpPr>
          <p:nvPr>
            <p:ph idx="14" hasCustomPrompt="1"/>
          </p:nvPr>
        </p:nvSpPr>
        <p:spPr>
          <a:xfrm>
            <a:off x="319091" y="1368000"/>
            <a:ext cx="4180910" cy="342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>
              <a:lnSpc>
                <a:spcPct val="114000"/>
              </a:lnSpc>
              <a:defRPr lang="de-DE" sz="1200" noProof="0" dirty="0" smtClean="0"/>
            </a:lvl1pPr>
            <a:lvl2pPr marL="0" indent="-176213">
              <a:lnSpc>
                <a:spcPct val="114000"/>
              </a:lnSpc>
              <a:buFont typeface="Symbol" panose="05050102010706020507" pitchFamily="18" charset="2"/>
              <a:buChar char="-"/>
              <a:defRPr lang="de-DE" sz="1200" noProof="0" dirty="0" smtClean="0"/>
            </a:lvl2pPr>
            <a:lvl3pPr>
              <a:defRPr sz="1400" baseline="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</p:txBody>
      </p:sp>
      <p:sp>
        <p:nvSpPr>
          <p:cNvPr id="13" name="Inhaltsplatzhalter 2"/>
          <p:cNvSpPr>
            <a:spLocks noGrp="1"/>
          </p:cNvSpPr>
          <p:nvPr>
            <p:ph idx="15" hasCustomPrompt="1"/>
          </p:nvPr>
        </p:nvSpPr>
        <p:spPr>
          <a:xfrm>
            <a:off x="4647179" y="1368000"/>
            <a:ext cx="4180910" cy="342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>
              <a:lnSpc>
                <a:spcPct val="114000"/>
              </a:lnSpc>
              <a:defRPr lang="de-DE" sz="1200" noProof="0" dirty="0" smtClean="0"/>
            </a:lvl1pPr>
            <a:lvl2pPr marL="0" indent="-176213">
              <a:lnSpc>
                <a:spcPct val="114000"/>
              </a:lnSpc>
              <a:buFont typeface="Symbol" panose="05050102010706020507" pitchFamily="18" charset="2"/>
              <a:buChar char="-"/>
              <a:defRPr lang="de-DE" sz="1200" noProof="0" dirty="0" smtClean="0"/>
            </a:lvl2pPr>
            <a:lvl3pPr>
              <a:defRPr sz="1400" baseline="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E58CB1E-F828-4F11-99E0-327109AF9DA4}" type="slidenum">
              <a:rPr lang="de-DE" smtClean="0">
                <a:solidFill>
                  <a:prstClr val="black"/>
                </a:solidFill>
              </a:rPr>
              <a:pPr/>
              <a:t>‹Nr.›</a:t>
            </a:fld>
            <a:endParaRPr lang="de-DE" dirty="0">
              <a:solidFill>
                <a:prstClr val="black"/>
              </a:solidFill>
            </a:endParaRPr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 dirty="0">
                <a:solidFill>
                  <a:prstClr val="black"/>
                </a:solidFill>
              </a:rPr>
              <a:t>LPL I </a:t>
            </a:r>
            <a:r>
              <a:rPr lang="de-DE" dirty="0" err="1">
                <a:solidFill>
                  <a:prstClr val="black"/>
                </a:solidFill>
              </a:rPr>
              <a:t>Kri</a:t>
            </a:r>
            <a:r>
              <a:rPr lang="de-DE" dirty="0">
                <a:solidFill>
                  <a:prstClr val="black"/>
                </a:solidFill>
              </a:rPr>
              <a:t>,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2" name="Textfeld 1"/>
          <p:cNvSpPr txBox="1"/>
          <p:nvPr userDrawn="1"/>
        </p:nvSpPr>
        <p:spPr>
          <a:xfrm>
            <a:off x="324000" y="792000"/>
            <a:ext cx="2160000" cy="43200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2400" dirty="0">
                <a:solidFill>
                  <a:prstClr val="black"/>
                </a:solidFill>
                <a:latin typeface="Arial"/>
              </a:rPr>
              <a:t>Bildnachweise</a:t>
            </a:r>
          </a:p>
        </p:txBody>
      </p:sp>
    </p:spTree>
    <p:extLst>
      <p:ext uri="{BB962C8B-B14F-4D97-AF65-F5344CB8AC3E}">
        <p14:creationId xmlns:p14="http://schemas.microsoft.com/office/powerpoint/2010/main" val="254464952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2"/>
          <p:cNvSpPr>
            <a:spLocks noGrp="1"/>
          </p:cNvSpPr>
          <p:nvPr>
            <p:ph idx="14" hasCustomPrompt="1"/>
          </p:nvPr>
        </p:nvSpPr>
        <p:spPr>
          <a:xfrm>
            <a:off x="319091" y="1368000"/>
            <a:ext cx="4180910" cy="342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>
              <a:lnSpc>
                <a:spcPct val="114000"/>
              </a:lnSpc>
              <a:defRPr lang="de-DE" sz="1200" noProof="0" dirty="0" smtClean="0"/>
            </a:lvl1pPr>
            <a:lvl2pPr marL="0" indent="-176213">
              <a:lnSpc>
                <a:spcPct val="114000"/>
              </a:lnSpc>
              <a:buFont typeface="Symbol" panose="05050102010706020507" pitchFamily="18" charset="2"/>
              <a:buChar char="-"/>
              <a:defRPr lang="de-DE" sz="1200" noProof="0" dirty="0" smtClean="0"/>
            </a:lvl2pPr>
            <a:lvl3pPr>
              <a:defRPr sz="1400" baseline="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</p:txBody>
      </p:sp>
      <p:sp>
        <p:nvSpPr>
          <p:cNvPr id="13" name="Inhaltsplatzhalter 2"/>
          <p:cNvSpPr>
            <a:spLocks noGrp="1"/>
          </p:cNvSpPr>
          <p:nvPr>
            <p:ph idx="15" hasCustomPrompt="1"/>
          </p:nvPr>
        </p:nvSpPr>
        <p:spPr>
          <a:xfrm>
            <a:off x="4647179" y="1368000"/>
            <a:ext cx="4180910" cy="342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>
              <a:lnSpc>
                <a:spcPct val="114000"/>
              </a:lnSpc>
              <a:defRPr lang="de-DE" sz="1200" noProof="0" dirty="0" smtClean="0"/>
            </a:lvl1pPr>
            <a:lvl2pPr marL="0" indent="-176213">
              <a:lnSpc>
                <a:spcPct val="114000"/>
              </a:lnSpc>
              <a:buFont typeface="Symbol" panose="05050102010706020507" pitchFamily="18" charset="2"/>
              <a:buChar char="-"/>
              <a:defRPr lang="de-DE" sz="1200" noProof="0" dirty="0" smtClean="0"/>
            </a:lvl2pPr>
            <a:lvl3pPr>
              <a:defRPr sz="1400" baseline="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E58CB1E-F828-4F11-99E0-327109AF9DA4}" type="slidenum">
              <a:rPr lang="de-DE" smtClean="0">
                <a:solidFill>
                  <a:prstClr val="black"/>
                </a:solidFill>
              </a:rPr>
              <a:pPr/>
              <a:t>‹Nr.›</a:t>
            </a:fld>
            <a:endParaRPr lang="de-DE" dirty="0">
              <a:solidFill>
                <a:prstClr val="black"/>
              </a:solidFill>
            </a:endParaRPr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 dirty="0">
                <a:solidFill>
                  <a:prstClr val="black"/>
                </a:solidFill>
              </a:rPr>
              <a:t>LPL I </a:t>
            </a:r>
            <a:r>
              <a:rPr lang="de-DE" dirty="0" err="1">
                <a:solidFill>
                  <a:prstClr val="black"/>
                </a:solidFill>
              </a:rPr>
              <a:t>Kri</a:t>
            </a:r>
            <a:r>
              <a:rPr lang="de-DE" dirty="0">
                <a:solidFill>
                  <a:prstClr val="black"/>
                </a:solidFill>
              </a:rPr>
              <a:t>,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Textfeld 6"/>
          <p:cNvSpPr txBox="1"/>
          <p:nvPr userDrawn="1"/>
        </p:nvSpPr>
        <p:spPr>
          <a:xfrm>
            <a:off x="324000" y="792000"/>
            <a:ext cx="1575752" cy="3858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2400" dirty="0">
                <a:solidFill>
                  <a:prstClr val="black"/>
                </a:solidFill>
                <a:latin typeface="Arial"/>
              </a:rPr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2986995736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luss_deuts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 4" descr="Fahnen_HG.jpg"/>
          <p:cNvPicPr>
            <a:picLocks noChangeAspect="1"/>
          </p:cNvPicPr>
          <p:nvPr userDrawn="1"/>
        </p:nvPicPr>
        <p:blipFill>
          <a:blip r:embed="rId2" cstate="screen"/>
          <a:srcRect l="398" t="14167" b="1083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2" name="Bild 6" descr="20150416 tum logo blau png final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218800" y="324000"/>
            <a:ext cx="599513" cy="320288"/>
          </a:xfrm>
          <a:prstGeom prst="rect">
            <a:avLst/>
          </a:prstGeom>
        </p:spPr>
      </p:pic>
      <p:sp>
        <p:nvSpPr>
          <p:cNvPr id="13" name="Textfeld 12"/>
          <p:cNvSpPr txBox="1"/>
          <p:nvPr userDrawn="1"/>
        </p:nvSpPr>
        <p:spPr>
          <a:xfrm>
            <a:off x="324000" y="792000"/>
            <a:ext cx="5760000" cy="4320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14000"/>
              </a:lnSpc>
            </a:pPr>
            <a:r>
              <a:rPr lang="de-DE" sz="2400" dirty="0">
                <a:solidFill>
                  <a:prstClr val="white"/>
                </a:solidFill>
                <a:latin typeface="Arial"/>
              </a:rPr>
              <a:t>Danke für Ihre Aufmerksamkeit!</a:t>
            </a:r>
          </a:p>
        </p:txBody>
      </p:sp>
      <p:sp>
        <p:nvSpPr>
          <p:cNvPr id="8" name="Textfeld 7"/>
          <p:cNvSpPr txBox="1"/>
          <p:nvPr userDrawn="1"/>
        </p:nvSpPr>
        <p:spPr>
          <a:xfrm>
            <a:off x="360000" y="3708000"/>
            <a:ext cx="1918795" cy="8947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endParaRPr lang="de-DE" sz="4000" dirty="0">
              <a:solidFill>
                <a:prstClr val="white"/>
              </a:solidFill>
              <a:latin typeface="Arial"/>
            </a:endParaRPr>
          </a:p>
          <a:p>
            <a:pPr>
              <a:lnSpc>
                <a:spcPct val="114000"/>
              </a:lnSpc>
            </a:pPr>
            <a:r>
              <a:rPr lang="de-DE" sz="1200" dirty="0">
                <a:solidFill>
                  <a:prstClr val="white"/>
                </a:solidFill>
                <a:latin typeface="Arial"/>
              </a:rPr>
              <a:t>Planen – Gestalten – Bauen</a:t>
            </a:r>
            <a:endParaRPr lang="de-DE" sz="1200" i="1" dirty="0">
              <a:solidFill>
                <a:prstClr val="white"/>
              </a:solidFill>
              <a:latin typeface="Arial"/>
            </a:endParaRPr>
          </a:p>
        </p:txBody>
      </p:sp>
      <p:pic>
        <p:nvPicPr>
          <p:cNvPr id="15" name="Grafik 14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744000"/>
            <a:ext cx="1385548" cy="566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2225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24000" y="756000"/>
            <a:ext cx="8460000" cy="360000"/>
          </a:xfrm>
          <a:prstGeom prst="rect">
            <a:avLst/>
          </a:prstGeom>
        </p:spPr>
        <p:txBody>
          <a:bodyPr lIns="0" tIns="36000" rIns="0" bIns="36000"/>
          <a:lstStyle>
            <a:lvl1pPr>
              <a:lnSpc>
                <a:spcPts val="2400"/>
              </a:lnSpc>
              <a:defRPr sz="2400"/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484041"/>
            <a:ext cx="8508999" cy="955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200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May 00, 2016)</a:t>
            </a:r>
          </a:p>
        </p:txBody>
      </p:sp>
    </p:spTree>
    <p:extLst>
      <p:ext uri="{BB962C8B-B14F-4D97-AF65-F5344CB8AC3E}">
        <p14:creationId xmlns:p14="http://schemas.microsoft.com/office/powerpoint/2010/main" val="42303874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luss_englis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 4" descr="Fahnen_HG.jpg"/>
          <p:cNvPicPr>
            <a:picLocks noChangeAspect="1"/>
          </p:cNvPicPr>
          <p:nvPr userDrawn="1"/>
        </p:nvPicPr>
        <p:blipFill>
          <a:blip r:embed="rId2" cstate="screen"/>
          <a:srcRect l="398" t="14167" b="1083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2" name="Bild 6" descr="20150416 tum logo blau png final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218800" y="324000"/>
            <a:ext cx="599513" cy="320288"/>
          </a:xfrm>
          <a:prstGeom prst="rect">
            <a:avLst/>
          </a:prstGeom>
        </p:spPr>
      </p:pic>
      <p:sp>
        <p:nvSpPr>
          <p:cNvPr id="13" name="Textfeld 12"/>
          <p:cNvSpPr txBox="1"/>
          <p:nvPr userDrawn="1"/>
        </p:nvSpPr>
        <p:spPr>
          <a:xfrm>
            <a:off x="323999" y="792000"/>
            <a:ext cx="5760000" cy="4320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2400" dirty="0">
                <a:solidFill>
                  <a:prstClr val="white"/>
                </a:solidFill>
              </a:rPr>
              <a:t>Thank you for your attention!</a:t>
            </a:r>
            <a:endParaRPr lang="de-DE" sz="2400" dirty="0">
              <a:solidFill>
                <a:prstClr val="white"/>
              </a:solidFill>
            </a:endParaRPr>
          </a:p>
        </p:txBody>
      </p:sp>
      <p:pic>
        <p:nvPicPr>
          <p:cNvPr id="7" name="Grafik 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744000"/>
            <a:ext cx="1385548" cy="566929"/>
          </a:xfrm>
          <a:prstGeom prst="rect">
            <a:avLst/>
          </a:prstGeom>
        </p:spPr>
      </p:pic>
      <p:sp>
        <p:nvSpPr>
          <p:cNvPr id="10" name="Textfeld 9"/>
          <p:cNvSpPr txBox="1"/>
          <p:nvPr userDrawn="1"/>
        </p:nvSpPr>
        <p:spPr>
          <a:xfrm>
            <a:off x="360000" y="3708000"/>
            <a:ext cx="1465145" cy="91223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endParaRPr lang="de-DE" sz="4000" dirty="0">
              <a:solidFill>
                <a:prstClr val="white"/>
              </a:solidFill>
              <a:latin typeface="Arial"/>
            </a:endParaRPr>
          </a:p>
          <a:p>
            <a:pPr>
              <a:lnSpc>
                <a:spcPct val="114000"/>
              </a:lnSpc>
            </a:pPr>
            <a:r>
              <a:rPr lang="de-DE" sz="1200" dirty="0">
                <a:solidFill>
                  <a:prstClr val="white"/>
                </a:solidFill>
                <a:latin typeface="Arial"/>
              </a:rPr>
              <a:t>Plan – Design – </a:t>
            </a:r>
            <a:r>
              <a:rPr lang="de-DE" sz="1200" dirty="0" err="1">
                <a:solidFill>
                  <a:prstClr val="white"/>
                </a:solidFill>
                <a:latin typeface="Arial"/>
              </a:rPr>
              <a:t>Build</a:t>
            </a:r>
            <a:endParaRPr lang="de-DE" sz="1200" i="1" dirty="0">
              <a:solidFill>
                <a:prstClr val="white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725963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3887788" y="741363"/>
            <a:ext cx="4629150" cy="36544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58CB1E-F828-4F11-99E0-327109AF9DA4}" type="slidenum">
              <a:rPr lang="de-DE" smtClean="0">
                <a:solidFill>
                  <a:prstClr val="black"/>
                </a:solidFill>
              </a:rPr>
              <a:pPr/>
              <a:t>‹Nr.›</a:t>
            </a:fld>
            <a:endParaRPr lang="de-DE" dirty="0">
              <a:solidFill>
                <a:prstClr val="black"/>
              </a:solidFill>
            </a:endParaRP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>
                <a:solidFill>
                  <a:prstClr val="black"/>
                </a:solidFill>
              </a:rPr>
              <a:t>LPL I </a:t>
            </a:r>
            <a:r>
              <a:rPr lang="de-DE" dirty="0" err="1">
                <a:solidFill>
                  <a:prstClr val="black"/>
                </a:solidFill>
              </a:rPr>
              <a:t>Kri</a:t>
            </a:r>
            <a:r>
              <a:rPr lang="de-DE" dirty="0">
                <a:solidFill>
                  <a:prstClr val="black"/>
                </a:solidFill>
              </a:rPr>
              <a:t>,</a:t>
            </a:r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20225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 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hteck 13"/>
          <p:cNvSpPr/>
          <p:nvPr userDrawn="1"/>
        </p:nvSpPr>
        <p:spPr bwMode="auto">
          <a:xfrm>
            <a:off x="8347635" y="4806203"/>
            <a:ext cx="575236" cy="268941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5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>
          <a:xfrm>
            <a:off x="8218411" y="4854986"/>
            <a:ext cx="608597" cy="273844"/>
          </a:xfrm>
        </p:spPr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3"/>
          </p:nvPr>
        </p:nvSpPr>
        <p:spPr>
          <a:xfrm>
            <a:off x="311162" y="4854986"/>
            <a:ext cx="7907247" cy="273844"/>
          </a:xfrm>
        </p:spPr>
        <p:txBody>
          <a:bodyPr/>
          <a:lstStyle/>
          <a:p>
            <a:r>
              <a:rPr lang="en-US" dirty="0"/>
              <a:t>LPL I </a:t>
            </a:r>
            <a:r>
              <a:rPr lang="en-US" dirty="0" err="1"/>
              <a:t>Kri</a:t>
            </a:r>
            <a:r>
              <a:rPr lang="en-US" dirty="0"/>
              <a:t>,</a:t>
            </a:r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24000" y="720000"/>
            <a:ext cx="8460000" cy="380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36000" rIns="0" bIns="3600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2400"/>
              </a:lnSpc>
              <a:defRPr lang="de-DE" sz="24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3504536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Fußze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 lIns="0" rIns="0"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LPL I </a:t>
            </a:r>
            <a:r>
              <a:rPr lang="en-US" dirty="0" err="1"/>
              <a:t>Kri</a:t>
            </a:r>
            <a:r>
              <a:rPr lang="en-US" dirty="0"/>
              <a:t>,</a:t>
            </a:r>
          </a:p>
        </p:txBody>
      </p:sp>
    </p:spTree>
    <p:extLst>
      <p:ext uri="{BB962C8B-B14F-4D97-AF65-F5344CB8AC3E}">
        <p14:creationId xmlns:p14="http://schemas.microsoft.com/office/powerpoint/2010/main" val="21839487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halt mit Fußze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1" y="1321641"/>
            <a:ext cx="8508999" cy="35246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2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 lIns="0" rIns="0"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LPL I </a:t>
            </a:r>
            <a:r>
              <a:rPr lang="en-US" dirty="0" err="1"/>
              <a:t>Kri</a:t>
            </a:r>
            <a:endParaRPr lang="en-US" dirty="0"/>
          </a:p>
        </p:txBody>
      </p:sp>
      <p:sp>
        <p:nvSpPr>
          <p:cNvPr id="6" name="Titel 1"/>
          <p:cNvSpPr>
            <a:spLocks noGrp="1"/>
          </p:cNvSpPr>
          <p:nvPr>
            <p:ph type="title" hasCustomPrompt="1"/>
          </p:nvPr>
        </p:nvSpPr>
        <p:spPr>
          <a:xfrm>
            <a:off x="324000" y="720000"/>
            <a:ext cx="8460000" cy="380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36000" rIns="0" bIns="3600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2400"/>
              </a:lnSpc>
              <a:defRPr lang="de-DE" sz="24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1764338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24000" y="720000"/>
            <a:ext cx="8460000" cy="360000"/>
          </a:xfrm>
          <a:prstGeom prst="rect">
            <a:avLst/>
          </a:prstGeom>
        </p:spPr>
        <p:txBody>
          <a:bodyPr lIns="0" tIns="36000" rIns="0" bIns="36000" anchor="t" anchorCtr="0"/>
          <a:lstStyle>
            <a:lvl1pPr>
              <a:lnSpc>
                <a:spcPts val="2400"/>
              </a:lnSpc>
              <a:defRPr sz="2400"/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LPL I </a:t>
            </a:r>
            <a:r>
              <a:rPr lang="en-US" dirty="0" err="1"/>
              <a:t>Kri</a:t>
            </a:r>
            <a:r>
              <a:rPr lang="en-US" dirty="0"/>
              <a:t>,</a:t>
            </a:r>
          </a:p>
        </p:txBody>
      </p:sp>
    </p:spTree>
    <p:extLst>
      <p:ext uri="{BB962C8B-B14F-4D97-AF65-F5344CB8AC3E}">
        <p14:creationId xmlns:p14="http://schemas.microsoft.com/office/powerpoint/2010/main" val="17247715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wmf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/><Relationship Id="rId13" Type="http://schemas.openxmlformats.org/officeDocument/2006/relationships/theme" Target="../theme/theme10.xml"/><Relationship Id="rId3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51.xml"/><Relationship Id="rId2" Type="http://schemas.openxmlformats.org/officeDocument/2006/relationships/slideLayout" Target="../slideLayouts/slideLayout41.xml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50.xml"/><Relationship Id="rId5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9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Relationship Id="rId14" Type="http://schemas.openxmlformats.org/officeDocument/2006/relationships/image" Target="../media/image1.wmf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wmf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emf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5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13" Type="http://schemas.openxmlformats.org/officeDocument/2006/relationships/slideLayout" Target="../slideLayouts/slideLayout18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7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0.xml"/><Relationship Id="rId15" Type="http://schemas.openxmlformats.org/officeDocument/2006/relationships/image" Target="../media/image1.wmf"/><Relationship Id="rId10" Type="http://schemas.openxmlformats.org/officeDocument/2006/relationships/slideLayout" Target="../slideLayouts/slideLayout15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Relationship Id="rId14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.emf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theme" Target="../theme/theme7.xml"/><Relationship Id="rId3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6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4.xml"/><Relationship Id="rId4" Type="http://schemas.openxmlformats.org/officeDocument/2006/relationships/slideLayout" Target="../slideLayouts/slideLayout23.xml"/><Relationship Id="rId9" Type="http://schemas.openxmlformats.org/officeDocument/2006/relationships/image" Target="../media/image5.png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theme" Target="../theme/theme8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4" Type="http://schemas.openxmlformats.org/officeDocument/2006/relationships/image" Target="../media/image1.wmf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39.xml"/><Relationship Id="rId5" Type="http://schemas.openxmlformats.org/officeDocument/2006/relationships/image" Target="../media/image9.jpg"/><Relationship Id="rId4" Type="http://schemas.openxmlformats.org/officeDocument/2006/relationships/image" Target="../media/image8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8" descr="20150416 tum logo blau png final.png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218800" y="324000"/>
            <a:ext cx="604774" cy="318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4973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37" r:id="rId2"/>
  </p:sldLayoutIdLst>
  <p:hf hdr="0" dt="0"/>
  <p:txStyles>
    <p:titleStyle>
      <a:lvl1pPr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defRPr sz="165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500" b="1">
          <a:solidFill>
            <a:schemeClr val="tx2"/>
          </a:solidFill>
          <a:latin typeface="Arial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500" b="1">
          <a:solidFill>
            <a:schemeClr val="tx2"/>
          </a:solidFill>
          <a:latin typeface="Arial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500" b="1">
          <a:solidFill>
            <a:schemeClr val="tx2"/>
          </a:solidFill>
          <a:latin typeface="Arial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500" b="1">
          <a:solidFill>
            <a:schemeClr val="tx2"/>
          </a:solidFill>
          <a:latin typeface="Arial" charset="0"/>
          <a:cs typeface="Arial" charset="0"/>
        </a:defRPr>
      </a:lvl5pPr>
      <a:lvl6pPr marL="342900" algn="l" rtl="0" eaLnBrk="1" fontAlgn="base" hangingPunct="1">
        <a:spcBef>
          <a:spcPct val="0"/>
        </a:spcBef>
        <a:spcAft>
          <a:spcPct val="0"/>
        </a:spcAft>
        <a:defRPr sz="1500" b="1">
          <a:solidFill>
            <a:schemeClr val="tx2"/>
          </a:solidFill>
          <a:latin typeface="Arial" charset="0"/>
          <a:cs typeface="Arial" charset="0"/>
        </a:defRPr>
      </a:lvl6pPr>
      <a:lvl7pPr marL="685800" algn="l" rtl="0" eaLnBrk="1" fontAlgn="base" hangingPunct="1">
        <a:spcBef>
          <a:spcPct val="0"/>
        </a:spcBef>
        <a:spcAft>
          <a:spcPct val="0"/>
        </a:spcAft>
        <a:defRPr sz="1500" b="1">
          <a:solidFill>
            <a:schemeClr val="tx2"/>
          </a:solidFill>
          <a:latin typeface="Arial" charset="0"/>
          <a:cs typeface="Arial" charset="0"/>
        </a:defRPr>
      </a:lvl7pPr>
      <a:lvl8pPr marL="1028700" algn="l" rtl="0" eaLnBrk="1" fontAlgn="base" hangingPunct="1">
        <a:spcBef>
          <a:spcPct val="0"/>
        </a:spcBef>
        <a:spcAft>
          <a:spcPct val="0"/>
        </a:spcAft>
        <a:defRPr sz="1500" b="1">
          <a:solidFill>
            <a:schemeClr val="tx2"/>
          </a:solidFill>
          <a:latin typeface="Arial" charset="0"/>
          <a:cs typeface="Arial" charset="0"/>
        </a:defRPr>
      </a:lvl8pPr>
      <a:lvl9pPr marL="1371600" algn="l" rtl="0" eaLnBrk="1" fontAlgn="base" hangingPunct="1">
        <a:spcBef>
          <a:spcPct val="0"/>
        </a:spcBef>
        <a:spcAft>
          <a:spcPct val="0"/>
        </a:spcAft>
        <a:defRPr sz="15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132160" indent="-132160"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270272" indent="-138113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050" kern="1200">
          <a:solidFill>
            <a:schemeClr val="tx1"/>
          </a:solidFill>
          <a:latin typeface="+mn-lt"/>
          <a:ea typeface="+mn-ea"/>
          <a:cs typeface="+mn-cs"/>
        </a:defRPr>
      </a:lvl3pPr>
      <a:lvl4pPr marL="403622" indent="-133350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050" kern="1200">
          <a:solidFill>
            <a:schemeClr val="tx1"/>
          </a:solidFill>
          <a:latin typeface="+mn-lt"/>
          <a:ea typeface="+mn-ea"/>
          <a:cs typeface="+mn-cs"/>
        </a:defRPr>
      </a:lvl4pPr>
      <a:lvl5pPr marL="535781" indent="-132160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0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2" descr="20150416 tum logo blau png final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218411" y="324000"/>
            <a:ext cx="604774" cy="318516"/>
          </a:xfrm>
          <a:prstGeom prst="rect">
            <a:avLst/>
          </a:prstGeom>
        </p:spPr>
      </p:pic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4854985"/>
            <a:ext cx="2052074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>
                <a:solidFill>
                  <a:prstClr val="black"/>
                </a:solidFill>
              </a:rPr>
              <a:pPr/>
              <a:t>‹Nr.›</a:t>
            </a:fld>
            <a:endParaRPr lang="de-DE" dirty="0">
              <a:solidFill>
                <a:prstClr val="black"/>
              </a:solidFill>
            </a:endParaRPr>
          </a:p>
        </p:txBody>
      </p:sp>
      <p:sp>
        <p:nvSpPr>
          <p:cNvPr id="6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4854985"/>
            <a:ext cx="646428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 dirty="0">
                <a:solidFill>
                  <a:prstClr val="black"/>
                </a:solidFill>
              </a:rPr>
              <a:t>LPL I </a:t>
            </a:r>
            <a:r>
              <a:rPr lang="de-DE" dirty="0" err="1">
                <a:solidFill>
                  <a:prstClr val="black"/>
                </a:solidFill>
              </a:rPr>
              <a:t>Kri</a:t>
            </a:r>
            <a:r>
              <a:rPr lang="de-DE" dirty="0">
                <a:solidFill>
                  <a:prstClr val="black"/>
                </a:solidFill>
              </a:rPr>
              <a:t>,</a:t>
            </a:r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97636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1" r:id="rId1"/>
    <p:sldLayoutId id="2147483772" r:id="rId2"/>
    <p:sldLayoutId id="2147483773" r:id="rId3"/>
    <p:sldLayoutId id="2147483774" r:id="rId4"/>
    <p:sldLayoutId id="2147483775" r:id="rId5"/>
    <p:sldLayoutId id="2147483776" r:id="rId6"/>
    <p:sldLayoutId id="2147483777" r:id="rId7"/>
    <p:sldLayoutId id="2147483778" r:id="rId8"/>
    <p:sldLayoutId id="2147483779" r:id="rId9"/>
    <p:sldLayoutId id="2147483780" r:id="rId10"/>
    <p:sldLayoutId id="2147483781" r:id="rId11"/>
    <p:sldLayoutId id="2147483782" r:id="rId12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5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 4" descr="TUM_Glockenturm.tif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27823" y="2276289"/>
            <a:ext cx="2864657" cy="2500313"/>
          </a:xfrm>
          <a:prstGeom prst="rect">
            <a:avLst/>
          </a:prstGeom>
        </p:spPr>
      </p:pic>
      <p:pic>
        <p:nvPicPr>
          <p:cNvPr id="6" name="Bild 8" descr="20150416 tum logo blau png final.png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218800" y="324000"/>
            <a:ext cx="604774" cy="318516"/>
          </a:xfrm>
          <a:prstGeom prst="rect">
            <a:avLst/>
          </a:prstGeom>
        </p:spPr>
      </p:pic>
      <p:sp>
        <p:nvSpPr>
          <p:cNvPr id="7" name="Textfeld 6"/>
          <p:cNvSpPr txBox="1"/>
          <p:nvPr userDrawn="1"/>
        </p:nvSpPr>
        <p:spPr>
          <a:xfrm>
            <a:off x="319506" y="321468"/>
            <a:ext cx="7160425" cy="3462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900"/>
              </a:lnSpc>
            </a:pPr>
            <a:r>
              <a:rPr lang="de-DE" sz="800" dirty="0">
                <a:solidFill>
                  <a:schemeClr val="tx2"/>
                </a:solidFill>
                <a:latin typeface="+mn-lt"/>
              </a:rPr>
              <a:t>Lehrstuhl für Produktentwicklung und Leichtbau</a:t>
            </a:r>
          </a:p>
          <a:p>
            <a:pPr>
              <a:lnSpc>
                <a:spcPts val="900"/>
              </a:lnSpc>
            </a:pPr>
            <a:r>
              <a:rPr lang="de-DE" sz="800" dirty="0">
                <a:solidFill>
                  <a:schemeClr val="tx2"/>
                </a:solidFill>
                <a:latin typeface="+mn-lt"/>
              </a:rPr>
              <a:t>Fakultät für Maschinenwesen</a:t>
            </a:r>
          </a:p>
          <a:p>
            <a:pPr>
              <a:lnSpc>
                <a:spcPts val="900"/>
              </a:lnSpc>
            </a:pPr>
            <a:r>
              <a:rPr lang="de-DE" sz="800" dirty="0">
                <a:solidFill>
                  <a:schemeClr val="tx2"/>
                </a:solidFill>
                <a:latin typeface="+mn-lt"/>
              </a:rPr>
              <a:t>Technische Universität</a:t>
            </a:r>
            <a:r>
              <a:rPr lang="de-DE" sz="800" baseline="0" dirty="0">
                <a:solidFill>
                  <a:schemeClr val="tx2"/>
                </a:solidFill>
                <a:latin typeface="+mn-lt"/>
              </a:rPr>
              <a:t> München</a:t>
            </a:r>
            <a:endParaRPr lang="de-DE" sz="800" dirty="0">
              <a:solidFill>
                <a:schemeClr val="tx2"/>
              </a:solidFill>
              <a:latin typeface="+mn-lt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</p:sldLayoutIdLst>
  <p:hf hdr="0" dt="0"/>
  <p:txStyles>
    <p:titleStyle>
      <a:lvl1pPr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defRPr sz="165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500" b="1">
          <a:solidFill>
            <a:schemeClr val="tx2"/>
          </a:solidFill>
          <a:latin typeface="Arial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500" b="1">
          <a:solidFill>
            <a:schemeClr val="tx2"/>
          </a:solidFill>
          <a:latin typeface="Arial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500" b="1">
          <a:solidFill>
            <a:schemeClr val="tx2"/>
          </a:solidFill>
          <a:latin typeface="Arial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500" b="1">
          <a:solidFill>
            <a:schemeClr val="tx2"/>
          </a:solidFill>
          <a:latin typeface="Arial" charset="0"/>
          <a:cs typeface="Arial" charset="0"/>
        </a:defRPr>
      </a:lvl5pPr>
      <a:lvl6pPr marL="342900" algn="l" rtl="0" eaLnBrk="1" fontAlgn="base" hangingPunct="1">
        <a:spcBef>
          <a:spcPct val="0"/>
        </a:spcBef>
        <a:spcAft>
          <a:spcPct val="0"/>
        </a:spcAft>
        <a:defRPr sz="1500" b="1">
          <a:solidFill>
            <a:schemeClr val="tx2"/>
          </a:solidFill>
          <a:latin typeface="Arial" charset="0"/>
          <a:cs typeface="Arial" charset="0"/>
        </a:defRPr>
      </a:lvl6pPr>
      <a:lvl7pPr marL="685800" algn="l" rtl="0" eaLnBrk="1" fontAlgn="base" hangingPunct="1">
        <a:spcBef>
          <a:spcPct val="0"/>
        </a:spcBef>
        <a:spcAft>
          <a:spcPct val="0"/>
        </a:spcAft>
        <a:defRPr sz="1500" b="1">
          <a:solidFill>
            <a:schemeClr val="tx2"/>
          </a:solidFill>
          <a:latin typeface="Arial" charset="0"/>
          <a:cs typeface="Arial" charset="0"/>
        </a:defRPr>
      </a:lvl7pPr>
      <a:lvl8pPr marL="1028700" algn="l" rtl="0" eaLnBrk="1" fontAlgn="base" hangingPunct="1">
        <a:spcBef>
          <a:spcPct val="0"/>
        </a:spcBef>
        <a:spcAft>
          <a:spcPct val="0"/>
        </a:spcAft>
        <a:defRPr sz="1500" b="1">
          <a:solidFill>
            <a:schemeClr val="tx2"/>
          </a:solidFill>
          <a:latin typeface="Arial" charset="0"/>
          <a:cs typeface="Arial" charset="0"/>
        </a:defRPr>
      </a:lvl8pPr>
      <a:lvl9pPr marL="1371600" algn="l" rtl="0" eaLnBrk="1" fontAlgn="base" hangingPunct="1">
        <a:spcBef>
          <a:spcPct val="0"/>
        </a:spcBef>
        <a:spcAft>
          <a:spcPct val="0"/>
        </a:spcAft>
        <a:defRPr sz="15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132160" indent="-132160"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270272" indent="-138113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050" kern="1200">
          <a:solidFill>
            <a:schemeClr val="tx1"/>
          </a:solidFill>
          <a:latin typeface="+mn-lt"/>
          <a:ea typeface="+mn-ea"/>
          <a:cs typeface="+mn-cs"/>
        </a:defRPr>
      </a:lvl3pPr>
      <a:lvl4pPr marL="403622" indent="-133350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050" kern="1200">
          <a:solidFill>
            <a:schemeClr val="tx1"/>
          </a:solidFill>
          <a:latin typeface="+mn-lt"/>
          <a:ea typeface="+mn-ea"/>
          <a:cs typeface="+mn-cs"/>
        </a:defRPr>
      </a:lvl4pPr>
      <a:lvl5pPr marL="535781" indent="-132160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0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 4" descr="Fahnen_HG.jpg"/>
          <p:cNvPicPr>
            <a:picLocks noChangeAspect="1"/>
          </p:cNvPicPr>
          <p:nvPr/>
        </p:nvPicPr>
        <p:blipFill>
          <a:blip r:embed="rId3" cstate="screen"/>
          <a:srcRect/>
          <a:stretch>
            <a:fillRect/>
          </a:stretch>
        </p:blipFill>
        <p:spPr>
          <a:xfrm>
            <a:off x="-42532" y="0"/>
            <a:ext cx="9185031" cy="5143500"/>
          </a:xfrm>
          <a:prstGeom prst="rect">
            <a:avLst/>
          </a:prstGeom>
        </p:spPr>
      </p:pic>
      <p:pic>
        <p:nvPicPr>
          <p:cNvPr id="7" name="Bild 6" descr="20150416 tum logo blau png final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6921" y="330478"/>
            <a:ext cx="599722" cy="31203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165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15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15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15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1500" b="1">
          <a:solidFill>
            <a:schemeClr val="tx2"/>
          </a:solidFill>
          <a:latin typeface="Arial" charset="0"/>
          <a:cs typeface="Arial" charset="0"/>
        </a:defRPr>
      </a:lvl5pPr>
      <a:lvl6pPr marL="342900" algn="l" rtl="0" fontAlgn="base">
        <a:spcBef>
          <a:spcPct val="0"/>
        </a:spcBef>
        <a:spcAft>
          <a:spcPct val="0"/>
        </a:spcAft>
        <a:defRPr sz="1500" b="1">
          <a:solidFill>
            <a:schemeClr val="tx2"/>
          </a:solidFill>
          <a:latin typeface="Arial" charset="0"/>
          <a:cs typeface="Arial" charset="0"/>
        </a:defRPr>
      </a:lvl6pPr>
      <a:lvl7pPr marL="685800" algn="l" rtl="0" fontAlgn="base">
        <a:spcBef>
          <a:spcPct val="0"/>
        </a:spcBef>
        <a:spcAft>
          <a:spcPct val="0"/>
        </a:spcAft>
        <a:defRPr sz="1500" b="1">
          <a:solidFill>
            <a:schemeClr val="tx2"/>
          </a:solidFill>
          <a:latin typeface="Arial" charset="0"/>
          <a:cs typeface="Arial" charset="0"/>
        </a:defRPr>
      </a:lvl7pPr>
      <a:lvl8pPr marL="1028700" algn="l" rtl="0" fontAlgn="base">
        <a:spcBef>
          <a:spcPct val="0"/>
        </a:spcBef>
        <a:spcAft>
          <a:spcPct val="0"/>
        </a:spcAft>
        <a:defRPr sz="1500" b="1">
          <a:solidFill>
            <a:schemeClr val="tx2"/>
          </a:solidFill>
          <a:latin typeface="Arial" charset="0"/>
          <a:cs typeface="Arial" charset="0"/>
        </a:defRPr>
      </a:lvl8pPr>
      <a:lvl9pPr marL="1371600" algn="l" rtl="0" fontAlgn="base">
        <a:spcBef>
          <a:spcPct val="0"/>
        </a:spcBef>
        <a:spcAft>
          <a:spcPct val="0"/>
        </a:spcAft>
        <a:defRPr sz="15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132160" indent="-132160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270272" indent="-1381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050" kern="1200">
          <a:solidFill>
            <a:schemeClr val="tx1"/>
          </a:solidFill>
          <a:latin typeface="+mn-lt"/>
          <a:ea typeface="+mn-ea"/>
          <a:cs typeface="+mn-cs"/>
        </a:defRPr>
      </a:lvl3pPr>
      <a:lvl4pPr marL="403622" indent="-1333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050" kern="1200">
          <a:solidFill>
            <a:schemeClr val="tx1"/>
          </a:solidFill>
          <a:latin typeface="+mn-lt"/>
          <a:ea typeface="+mn-ea"/>
          <a:cs typeface="+mn-cs"/>
        </a:defRPr>
      </a:lvl4pPr>
      <a:lvl5pPr marL="535781" indent="-13216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0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 8" descr="20150416 tum logo blau png final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218800" y="324000"/>
            <a:ext cx="604774" cy="318516"/>
          </a:xfrm>
          <a:prstGeom prst="rect">
            <a:avLst/>
          </a:prstGeom>
        </p:spPr>
      </p:pic>
      <p:sp>
        <p:nvSpPr>
          <p:cNvPr id="6" name="Textfeld 5"/>
          <p:cNvSpPr txBox="1"/>
          <p:nvPr userDrawn="1"/>
        </p:nvSpPr>
        <p:spPr>
          <a:xfrm>
            <a:off x="319506" y="321468"/>
            <a:ext cx="7160425" cy="3462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900"/>
              </a:lnSpc>
            </a:pPr>
            <a:r>
              <a:rPr lang="de-DE" sz="800" dirty="0">
                <a:solidFill>
                  <a:schemeClr val="tx2"/>
                </a:solidFill>
                <a:latin typeface="+mn-lt"/>
              </a:rPr>
              <a:t>Lehrstuhl für Produktentwicklung und Leichtbau</a:t>
            </a:r>
          </a:p>
          <a:p>
            <a:pPr>
              <a:lnSpc>
                <a:spcPts val="900"/>
              </a:lnSpc>
            </a:pPr>
            <a:r>
              <a:rPr lang="de-DE" sz="800" dirty="0">
                <a:solidFill>
                  <a:schemeClr val="tx2"/>
                </a:solidFill>
                <a:latin typeface="+mn-lt"/>
              </a:rPr>
              <a:t>Fakultät für Maschinenwesen</a:t>
            </a:r>
          </a:p>
          <a:p>
            <a:pPr>
              <a:lnSpc>
                <a:spcPts val="900"/>
              </a:lnSpc>
            </a:pPr>
            <a:r>
              <a:rPr lang="de-DE" sz="800" dirty="0">
                <a:solidFill>
                  <a:schemeClr val="tx2"/>
                </a:solidFill>
                <a:latin typeface="+mn-lt"/>
              </a:rPr>
              <a:t>Technische Universität</a:t>
            </a:r>
            <a:r>
              <a:rPr lang="de-DE" sz="800" baseline="0" dirty="0">
                <a:solidFill>
                  <a:schemeClr val="tx2"/>
                </a:solidFill>
                <a:latin typeface="+mn-lt"/>
              </a:rPr>
              <a:t> München</a:t>
            </a:r>
            <a:endParaRPr lang="de-DE" sz="800" dirty="0">
              <a:solidFill>
                <a:schemeClr val="tx2"/>
              </a:solidFill>
              <a:latin typeface="+mn-lt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5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165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15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15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15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1500" b="1">
          <a:solidFill>
            <a:schemeClr val="tx2"/>
          </a:solidFill>
          <a:latin typeface="Arial" charset="0"/>
          <a:cs typeface="Arial" charset="0"/>
        </a:defRPr>
      </a:lvl5pPr>
      <a:lvl6pPr marL="342900" algn="l" rtl="0" fontAlgn="base">
        <a:spcBef>
          <a:spcPct val="0"/>
        </a:spcBef>
        <a:spcAft>
          <a:spcPct val="0"/>
        </a:spcAft>
        <a:defRPr sz="1500" b="1">
          <a:solidFill>
            <a:schemeClr val="tx2"/>
          </a:solidFill>
          <a:latin typeface="Arial" charset="0"/>
          <a:cs typeface="Arial" charset="0"/>
        </a:defRPr>
      </a:lvl6pPr>
      <a:lvl7pPr marL="685800" algn="l" rtl="0" fontAlgn="base">
        <a:spcBef>
          <a:spcPct val="0"/>
        </a:spcBef>
        <a:spcAft>
          <a:spcPct val="0"/>
        </a:spcAft>
        <a:defRPr sz="1500" b="1">
          <a:solidFill>
            <a:schemeClr val="tx2"/>
          </a:solidFill>
          <a:latin typeface="Arial" charset="0"/>
          <a:cs typeface="Arial" charset="0"/>
        </a:defRPr>
      </a:lvl7pPr>
      <a:lvl8pPr marL="1028700" algn="l" rtl="0" fontAlgn="base">
        <a:spcBef>
          <a:spcPct val="0"/>
        </a:spcBef>
        <a:spcAft>
          <a:spcPct val="0"/>
        </a:spcAft>
        <a:defRPr sz="1500" b="1">
          <a:solidFill>
            <a:schemeClr val="tx2"/>
          </a:solidFill>
          <a:latin typeface="Arial" charset="0"/>
          <a:cs typeface="Arial" charset="0"/>
        </a:defRPr>
      </a:lvl8pPr>
      <a:lvl9pPr marL="1371600" algn="l" rtl="0" fontAlgn="base">
        <a:spcBef>
          <a:spcPct val="0"/>
        </a:spcBef>
        <a:spcAft>
          <a:spcPct val="0"/>
        </a:spcAft>
        <a:defRPr sz="15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132160" indent="-132160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270272" indent="-1381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050" kern="1200">
          <a:solidFill>
            <a:schemeClr val="tx1"/>
          </a:solidFill>
          <a:latin typeface="+mn-lt"/>
          <a:ea typeface="+mn-ea"/>
          <a:cs typeface="+mn-cs"/>
        </a:defRPr>
      </a:lvl3pPr>
      <a:lvl4pPr marL="403622" indent="-1333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050" kern="1200">
          <a:solidFill>
            <a:schemeClr val="tx1"/>
          </a:solidFill>
          <a:latin typeface="+mn-lt"/>
          <a:ea typeface="+mn-ea"/>
          <a:cs typeface="+mn-cs"/>
        </a:defRPr>
      </a:lvl4pPr>
      <a:lvl5pPr marL="535781" indent="-13216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0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8218411" y="4854986"/>
            <a:ext cx="608597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6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6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4854986"/>
            <a:ext cx="7907247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LPL I </a:t>
            </a:r>
            <a:r>
              <a:rPr lang="en-US" dirty="0" err="1"/>
              <a:t>Kri</a:t>
            </a:r>
            <a:endParaRPr lang="en-US" dirty="0"/>
          </a:p>
        </p:txBody>
      </p:sp>
      <p:pic>
        <p:nvPicPr>
          <p:cNvPr id="8" name="Bild 8" descr="20150416 tum logo blau png final.png"/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8218800" y="324000"/>
            <a:ext cx="604774" cy="318516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654" r:id="rId2"/>
    <p:sldLayoutId id="2147483740" r:id="rId3"/>
    <p:sldLayoutId id="2147483739" r:id="rId4"/>
    <p:sldLayoutId id="2147483738" r:id="rId5"/>
    <p:sldLayoutId id="2147483704" r:id="rId6"/>
    <p:sldLayoutId id="2147483657" r:id="rId7"/>
    <p:sldLayoutId id="2147483711" r:id="rId8"/>
    <p:sldLayoutId id="2147483653" r:id="rId9"/>
    <p:sldLayoutId id="2147483656" r:id="rId10"/>
    <p:sldLayoutId id="2147483766" r:id="rId11"/>
    <p:sldLayoutId id="2147483783" r:id="rId12"/>
    <p:sldLayoutId id="2147483785" r:id="rId13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165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15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15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15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1500" b="1">
          <a:solidFill>
            <a:schemeClr val="tx2"/>
          </a:solidFill>
          <a:latin typeface="Arial" charset="0"/>
          <a:cs typeface="Arial" charset="0"/>
        </a:defRPr>
      </a:lvl5pPr>
      <a:lvl6pPr marL="342900" algn="l" rtl="0" fontAlgn="base">
        <a:spcBef>
          <a:spcPct val="0"/>
        </a:spcBef>
        <a:spcAft>
          <a:spcPct val="0"/>
        </a:spcAft>
        <a:defRPr sz="1500" b="1">
          <a:solidFill>
            <a:schemeClr val="tx2"/>
          </a:solidFill>
          <a:latin typeface="Arial" charset="0"/>
          <a:cs typeface="Arial" charset="0"/>
        </a:defRPr>
      </a:lvl6pPr>
      <a:lvl7pPr marL="685800" algn="l" rtl="0" fontAlgn="base">
        <a:spcBef>
          <a:spcPct val="0"/>
        </a:spcBef>
        <a:spcAft>
          <a:spcPct val="0"/>
        </a:spcAft>
        <a:defRPr sz="1500" b="1">
          <a:solidFill>
            <a:schemeClr val="tx2"/>
          </a:solidFill>
          <a:latin typeface="Arial" charset="0"/>
          <a:cs typeface="Arial" charset="0"/>
        </a:defRPr>
      </a:lvl7pPr>
      <a:lvl8pPr marL="1028700" algn="l" rtl="0" fontAlgn="base">
        <a:spcBef>
          <a:spcPct val="0"/>
        </a:spcBef>
        <a:spcAft>
          <a:spcPct val="0"/>
        </a:spcAft>
        <a:defRPr sz="1500" b="1">
          <a:solidFill>
            <a:schemeClr val="tx2"/>
          </a:solidFill>
          <a:latin typeface="Arial" charset="0"/>
          <a:cs typeface="Arial" charset="0"/>
        </a:defRPr>
      </a:lvl8pPr>
      <a:lvl9pPr marL="1371600" algn="l" rtl="0" fontAlgn="base">
        <a:spcBef>
          <a:spcPct val="0"/>
        </a:spcBef>
        <a:spcAft>
          <a:spcPct val="0"/>
        </a:spcAft>
        <a:defRPr sz="15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132160" indent="-132160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270272" indent="-1381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050" kern="1200">
          <a:solidFill>
            <a:schemeClr val="tx1"/>
          </a:solidFill>
          <a:latin typeface="+mn-lt"/>
          <a:ea typeface="+mn-ea"/>
          <a:cs typeface="+mn-cs"/>
        </a:defRPr>
      </a:lvl3pPr>
      <a:lvl4pPr marL="403622" indent="-1333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050" kern="1200">
          <a:solidFill>
            <a:schemeClr val="tx1"/>
          </a:solidFill>
          <a:latin typeface="+mn-lt"/>
          <a:ea typeface="+mn-ea"/>
          <a:cs typeface="+mn-cs"/>
        </a:defRPr>
      </a:lvl4pPr>
      <a:lvl5pPr marL="535781" indent="-13216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0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 4" descr="Fahnen_HG.jpg"/>
          <p:cNvPicPr>
            <a:picLocks noChangeAspect="1"/>
          </p:cNvPicPr>
          <p:nvPr/>
        </p:nvPicPr>
        <p:blipFill>
          <a:blip r:embed="rId3" cstate="screen"/>
          <a:srcRect/>
          <a:stretch>
            <a:fillRect/>
          </a:stretch>
        </p:blipFill>
        <p:spPr>
          <a:xfrm>
            <a:off x="-42532" y="0"/>
            <a:ext cx="9185031" cy="5143500"/>
          </a:xfrm>
          <a:prstGeom prst="rect">
            <a:avLst/>
          </a:prstGeom>
        </p:spPr>
      </p:pic>
      <p:pic>
        <p:nvPicPr>
          <p:cNvPr id="7" name="Bild 6" descr="20150416 tum logo blau png final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2628" y="243488"/>
            <a:ext cx="599722" cy="312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520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2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165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15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15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15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1500" b="1">
          <a:solidFill>
            <a:schemeClr val="tx2"/>
          </a:solidFill>
          <a:latin typeface="Arial" charset="0"/>
          <a:cs typeface="Arial" charset="0"/>
        </a:defRPr>
      </a:lvl5pPr>
      <a:lvl6pPr marL="342900" algn="l" rtl="0" fontAlgn="base">
        <a:spcBef>
          <a:spcPct val="0"/>
        </a:spcBef>
        <a:spcAft>
          <a:spcPct val="0"/>
        </a:spcAft>
        <a:defRPr sz="1500" b="1">
          <a:solidFill>
            <a:schemeClr val="tx2"/>
          </a:solidFill>
          <a:latin typeface="Arial" charset="0"/>
          <a:cs typeface="Arial" charset="0"/>
        </a:defRPr>
      </a:lvl6pPr>
      <a:lvl7pPr marL="685800" algn="l" rtl="0" fontAlgn="base">
        <a:spcBef>
          <a:spcPct val="0"/>
        </a:spcBef>
        <a:spcAft>
          <a:spcPct val="0"/>
        </a:spcAft>
        <a:defRPr sz="1500" b="1">
          <a:solidFill>
            <a:schemeClr val="tx2"/>
          </a:solidFill>
          <a:latin typeface="Arial" charset="0"/>
          <a:cs typeface="Arial" charset="0"/>
        </a:defRPr>
      </a:lvl7pPr>
      <a:lvl8pPr marL="1028700" algn="l" rtl="0" fontAlgn="base">
        <a:spcBef>
          <a:spcPct val="0"/>
        </a:spcBef>
        <a:spcAft>
          <a:spcPct val="0"/>
        </a:spcAft>
        <a:defRPr sz="1500" b="1">
          <a:solidFill>
            <a:schemeClr val="tx2"/>
          </a:solidFill>
          <a:latin typeface="Arial" charset="0"/>
          <a:cs typeface="Arial" charset="0"/>
        </a:defRPr>
      </a:lvl8pPr>
      <a:lvl9pPr marL="1371600" algn="l" rtl="0" fontAlgn="base">
        <a:spcBef>
          <a:spcPct val="0"/>
        </a:spcBef>
        <a:spcAft>
          <a:spcPct val="0"/>
        </a:spcAft>
        <a:defRPr sz="15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132160" indent="-132160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270272" indent="-1381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050" kern="1200">
          <a:solidFill>
            <a:schemeClr val="tx1"/>
          </a:solidFill>
          <a:latin typeface="+mn-lt"/>
          <a:ea typeface="+mn-ea"/>
          <a:cs typeface="+mn-cs"/>
        </a:defRPr>
      </a:lvl3pPr>
      <a:lvl4pPr marL="403622" indent="-1333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050" kern="1200">
          <a:solidFill>
            <a:schemeClr val="tx1"/>
          </a:solidFill>
          <a:latin typeface="+mn-lt"/>
          <a:ea typeface="+mn-ea"/>
          <a:cs typeface="+mn-cs"/>
        </a:defRPr>
      </a:lvl4pPr>
      <a:lvl5pPr marL="535781" indent="-13216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0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359937" y="3253"/>
            <a:ext cx="8422538" cy="6403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71901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Klicken Sie, um das Titelformat zu bearbeiten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4031310" y="899723"/>
            <a:ext cx="4751175" cy="35988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72000" rIns="0" bIns="720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Klicken Sie, um die Formate des Vorlagentextes zu bearbeiten</a:t>
            </a:r>
          </a:p>
          <a:p>
            <a:pPr lvl="1"/>
            <a:r>
              <a:rPr lang="de-DE" dirty="0"/>
              <a:t>Zweite Ebene</a:t>
            </a:r>
          </a:p>
        </p:txBody>
      </p:sp>
      <p:sp>
        <p:nvSpPr>
          <p:cNvPr id="7" name="Fußzeilenplatzhalter 3">
            <a:extLst>
              <a:ext uri="{FF2B5EF4-FFF2-40B4-BE49-F238E27FC236}">
                <a16:creationId xmlns:a16="http://schemas.microsoft.com/office/drawing/2014/main" id="{2327DF7D-FD21-42D2-81BA-45086835A14F}"/>
              </a:ext>
            </a:extLst>
          </p:cNvPr>
          <p:cNvSpPr txBox="1">
            <a:spLocks/>
          </p:cNvSpPr>
          <p:nvPr userDrawn="1"/>
        </p:nvSpPr>
        <p:spPr>
          <a:xfrm>
            <a:off x="323850" y="4854985"/>
            <a:ext cx="8499335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1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r>
              <a:rPr lang="en-US" dirty="0"/>
              <a:t>Laboratory for Product Development and Lightweight Design | 08.03.2018</a:t>
            </a:r>
          </a:p>
        </p:txBody>
      </p:sp>
      <p:pic>
        <p:nvPicPr>
          <p:cNvPr id="6" name="Grafik 5"/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5705" y="242002"/>
            <a:ext cx="659016" cy="418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1726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9" r:id="rId3"/>
    <p:sldLayoutId id="2147483750" r:id="rId4"/>
    <p:sldLayoutId id="2147483751" r:id="rId5"/>
    <p:sldLayoutId id="2147483752" r:id="rId6"/>
    <p:sldLayoutId id="2147483753" r:id="rId7"/>
  </p:sldLayoutIdLst>
  <p:transition advTm="15000">
    <p:fade/>
  </p:transition>
  <p:hf hdr="0" dt="0"/>
  <p:txStyles>
    <p:titleStyle>
      <a:lvl1pPr algn="l" defTabSz="956642" rtl="0" eaLnBrk="0" fontAlgn="base" hangingPunct="0">
        <a:spcBef>
          <a:spcPct val="0"/>
        </a:spcBef>
        <a:spcAft>
          <a:spcPct val="0"/>
        </a:spcAft>
        <a:defRPr sz="1999" b="0" i="0">
          <a:solidFill>
            <a:schemeClr val="tx1"/>
          </a:solidFill>
          <a:latin typeface="+mj-lt"/>
          <a:ea typeface="+mj-ea"/>
          <a:cs typeface="+mj-cs"/>
        </a:defRPr>
      </a:lvl1pPr>
      <a:lvl2pPr algn="ctr" defTabSz="956642" rtl="0" eaLnBrk="0" fontAlgn="base" hangingPunct="0">
        <a:spcBef>
          <a:spcPct val="0"/>
        </a:spcBef>
        <a:spcAft>
          <a:spcPct val="0"/>
        </a:spcAft>
        <a:defRPr sz="1799" i="1">
          <a:solidFill>
            <a:schemeClr val="tx2"/>
          </a:solidFill>
          <a:latin typeface="Arial" charset="0"/>
        </a:defRPr>
      </a:lvl2pPr>
      <a:lvl3pPr algn="ctr" defTabSz="956642" rtl="0" eaLnBrk="0" fontAlgn="base" hangingPunct="0">
        <a:spcBef>
          <a:spcPct val="0"/>
        </a:spcBef>
        <a:spcAft>
          <a:spcPct val="0"/>
        </a:spcAft>
        <a:defRPr sz="1799" i="1">
          <a:solidFill>
            <a:schemeClr val="tx2"/>
          </a:solidFill>
          <a:latin typeface="Arial" charset="0"/>
        </a:defRPr>
      </a:lvl3pPr>
      <a:lvl4pPr algn="ctr" defTabSz="956642" rtl="0" eaLnBrk="0" fontAlgn="base" hangingPunct="0">
        <a:spcBef>
          <a:spcPct val="0"/>
        </a:spcBef>
        <a:spcAft>
          <a:spcPct val="0"/>
        </a:spcAft>
        <a:defRPr sz="1799" i="1">
          <a:solidFill>
            <a:schemeClr val="tx2"/>
          </a:solidFill>
          <a:latin typeface="Arial" charset="0"/>
        </a:defRPr>
      </a:lvl4pPr>
      <a:lvl5pPr algn="ctr" defTabSz="956642" rtl="0" eaLnBrk="0" fontAlgn="base" hangingPunct="0">
        <a:spcBef>
          <a:spcPct val="0"/>
        </a:spcBef>
        <a:spcAft>
          <a:spcPct val="0"/>
        </a:spcAft>
        <a:defRPr sz="1799" i="1">
          <a:solidFill>
            <a:schemeClr val="tx2"/>
          </a:solidFill>
          <a:latin typeface="Arial" charset="0"/>
        </a:defRPr>
      </a:lvl5pPr>
      <a:lvl6pPr marL="407562" algn="ctr" defTabSz="956642" rtl="0" eaLnBrk="0" fontAlgn="base" hangingPunct="0">
        <a:spcBef>
          <a:spcPct val="0"/>
        </a:spcBef>
        <a:spcAft>
          <a:spcPct val="0"/>
        </a:spcAft>
        <a:defRPr sz="1799" i="1">
          <a:solidFill>
            <a:schemeClr val="tx2"/>
          </a:solidFill>
          <a:latin typeface="Arial" charset="0"/>
        </a:defRPr>
      </a:lvl6pPr>
      <a:lvl7pPr marL="815127" algn="ctr" defTabSz="956642" rtl="0" eaLnBrk="0" fontAlgn="base" hangingPunct="0">
        <a:spcBef>
          <a:spcPct val="0"/>
        </a:spcBef>
        <a:spcAft>
          <a:spcPct val="0"/>
        </a:spcAft>
        <a:defRPr sz="1799" i="1">
          <a:solidFill>
            <a:schemeClr val="tx2"/>
          </a:solidFill>
          <a:latin typeface="Arial" charset="0"/>
        </a:defRPr>
      </a:lvl7pPr>
      <a:lvl8pPr marL="1222689" algn="ctr" defTabSz="956642" rtl="0" eaLnBrk="0" fontAlgn="base" hangingPunct="0">
        <a:spcBef>
          <a:spcPct val="0"/>
        </a:spcBef>
        <a:spcAft>
          <a:spcPct val="0"/>
        </a:spcAft>
        <a:defRPr sz="1799" i="1">
          <a:solidFill>
            <a:schemeClr val="tx2"/>
          </a:solidFill>
          <a:latin typeface="Arial" charset="0"/>
        </a:defRPr>
      </a:lvl8pPr>
      <a:lvl9pPr marL="1630254" algn="ctr" defTabSz="956642" rtl="0" eaLnBrk="0" fontAlgn="base" hangingPunct="0">
        <a:spcBef>
          <a:spcPct val="0"/>
        </a:spcBef>
        <a:spcAft>
          <a:spcPct val="0"/>
        </a:spcAft>
        <a:defRPr sz="1799" i="1">
          <a:solidFill>
            <a:schemeClr val="tx2"/>
          </a:solidFill>
          <a:latin typeface="Arial" charset="0"/>
        </a:defRPr>
      </a:lvl9pPr>
    </p:titleStyle>
    <p:bodyStyle>
      <a:lvl1pPr marL="0" indent="0" algn="l" defTabSz="956642" rtl="0" eaLnBrk="0" fontAlgn="base" hangingPunct="0">
        <a:spcBef>
          <a:spcPts val="300"/>
        </a:spcBef>
        <a:spcAft>
          <a:spcPct val="0"/>
        </a:spcAft>
        <a:buNone/>
        <a:defRPr sz="1200">
          <a:solidFill>
            <a:schemeClr val="tx1"/>
          </a:solidFill>
          <a:latin typeface="+mn-lt"/>
          <a:ea typeface="+mn-ea"/>
          <a:cs typeface="+mn-cs"/>
        </a:defRPr>
      </a:lvl1pPr>
      <a:lvl2pPr marL="131526" indent="0" algn="l" defTabSz="956642" rtl="0" eaLnBrk="0" fontAlgn="base" hangingPunct="0">
        <a:spcBef>
          <a:spcPts val="300"/>
        </a:spcBef>
        <a:spcAft>
          <a:spcPct val="0"/>
        </a:spcAft>
        <a:buNone/>
        <a:defRPr sz="1200">
          <a:solidFill>
            <a:schemeClr val="tx1"/>
          </a:solidFill>
          <a:latin typeface="+mn-lt"/>
        </a:defRPr>
      </a:lvl2pPr>
      <a:lvl3pPr marL="400119" indent="-131522" algn="l" defTabSz="956642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Ø"/>
        <a:defRPr sz="1150">
          <a:solidFill>
            <a:schemeClr val="tx1"/>
          </a:solidFill>
          <a:latin typeface="+mn-lt"/>
        </a:defRPr>
      </a:lvl3pPr>
      <a:lvl4pPr marL="984844" indent="-136277" algn="l" defTabSz="956642" rtl="0" eaLnBrk="0" fontAlgn="base" hangingPunct="0">
        <a:spcBef>
          <a:spcPct val="20000"/>
        </a:spcBef>
        <a:spcAft>
          <a:spcPct val="0"/>
        </a:spcAft>
        <a:buChar char="–"/>
        <a:defRPr sz="1000">
          <a:solidFill>
            <a:schemeClr val="tx1"/>
          </a:solidFill>
          <a:latin typeface="+mn-lt"/>
        </a:defRPr>
      </a:lvl4pPr>
      <a:lvl5pPr marL="1257401" indent="-96662" algn="l" defTabSz="956642" rtl="0" eaLnBrk="0" fontAlgn="base" hangingPunct="0">
        <a:spcBef>
          <a:spcPct val="20000"/>
        </a:spcBef>
        <a:spcAft>
          <a:spcPct val="0"/>
        </a:spcAft>
        <a:buChar char="•"/>
        <a:defRPr sz="900">
          <a:solidFill>
            <a:schemeClr val="tx1"/>
          </a:solidFill>
          <a:latin typeface="+mn-lt"/>
        </a:defRPr>
      </a:lvl5pPr>
      <a:lvl6pPr marL="2292542" indent="-220763" algn="l" defTabSz="956642" rtl="0" eaLnBrk="0" fontAlgn="base" hangingPunct="0">
        <a:spcBef>
          <a:spcPct val="20000"/>
        </a:spcBef>
        <a:spcAft>
          <a:spcPct val="0"/>
        </a:spcAft>
        <a:buChar char="•"/>
        <a:defRPr>
          <a:solidFill>
            <a:schemeClr val="tx1"/>
          </a:solidFill>
          <a:latin typeface="+mn-lt"/>
        </a:defRPr>
      </a:lvl6pPr>
      <a:lvl7pPr marL="2700107" indent="-220763" algn="l" defTabSz="956642" rtl="0" eaLnBrk="0" fontAlgn="base" hangingPunct="0">
        <a:spcBef>
          <a:spcPct val="20000"/>
        </a:spcBef>
        <a:spcAft>
          <a:spcPct val="0"/>
        </a:spcAft>
        <a:buChar char="•"/>
        <a:defRPr>
          <a:solidFill>
            <a:schemeClr val="tx1"/>
          </a:solidFill>
          <a:latin typeface="+mn-lt"/>
        </a:defRPr>
      </a:lvl7pPr>
      <a:lvl8pPr marL="3107669" indent="-220763" algn="l" defTabSz="956642" rtl="0" eaLnBrk="0" fontAlgn="base" hangingPunct="0">
        <a:spcBef>
          <a:spcPct val="20000"/>
        </a:spcBef>
        <a:spcAft>
          <a:spcPct val="0"/>
        </a:spcAft>
        <a:buChar char="•"/>
        <a:defRPr>
          <a:solidFill>
            <a:schemeClr val="tx1"/>
          </a:solidFill>
          <a:latin typeface="+mn-lt"/>
        </a:defRPr>
      </a:lvl8pPr>
      <a:lvl9pPr marL="3515229" indent="-220763" algn="l" defTabSz="956642" rtl="0" eaLnBrk="0" fontAlgn="base" hangingPunct="0">
        <a:spcBef>
          <a:spcPct val="20000"/>
        </a:spcBef>
        <a:spcAft>
          <a:spcPct val="0"/>
        </a:spcAft>
        <a:buChar char="•"/>
        <a:defRPr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815127" rtl="0" eaLnBrk="1" latinLnBrk="0" hangingPunct="1">
        <a:defRPr sz="1599" kern="1200">
          <a:solidFill>
            <a:schemeClr val="tx1"/>
          </a:solidFill>
          <a:latin typeface="+mn-lt"/>
          <a:ea typeface="+mn-ea"/>
          <a:cs typeface="+mn-cs"/>
        </a:defRPr>
      </a:lvl1pPr>
      <a:lvl2pPr marL="407562" algn="l" defTabSz="815127" rtl="0" eaLnBrk="1" latinLnBrk="0" hangingPunct="1">
        <a:defRPr sz="1599" kern="1200">
          <a:solidFill>
            <a:schemeClr val="tx1"/>
          </a:solidFill>
          <a:latin typeface="+mn-lt"/>
          <a:ea typeface="+mn-ea"/>
          <a:cs typeface="+mn-cs"/>
        </a:defRPr>
      </a:lvl2pPr>
      <a:lvl3pPr marL="815127" algn="l" defTabSz="815127" rtl="0" eaLnBrk="1" latinLnBrk="0" hangingPunct="1">
        <a:defRPr sz="1599" kern="1200">
          <a:solidFill>
            <a:schemeClr val="tx1"/>
          </a:solidFill>
          <a:latin typeface="+mn-lt"/>
          <a:ea typeface="+mn-ea"/>
          <a:cs typeface="+mn-cs"/>
        </a:defRPr>
      </a:lvl3pPr>
      <a:lvl4pPr marL="1222689" algn="l" defTabSz="815127" rtl="0" eaLnBrk="1" latinLnBrk="0" hangingPunct="1">
        <a:defRPr sz="1599" kern="1200">
          <a:solidFill>
            <a:schemeClr val="tx1"/>
          </a:solidFill>
          <a:latin typeface="+mn-lt"/>
          <a:ea typeface="+mn-ea"/>
          <a:cs typeface="+mn-cs"/>
        </a:defRPr>
      </a:lvl4pPr>
      <a:lvl5pPr marL="1630254" algn="l" defTabSz="815127" rtl="0" eaLnBrk="1" latinLnBrk="0" hangingPunct="1">
        <a:defRPr sz="1599" kern="1200">
          <a:solidFill>
            <a:schemeClr val="tx1"/>
          </a:solidFill>
          <a:latin typeface="+mn-lt"/>
          <a:ea typeface="+mn-ea"/>
          <a:cs typeface="+mn-cs"/>
        </a:defRPr>
      </a:lvl5pPr>
      <a:lvl6pPr marL="2037812" algn="l" defTabSz="815127" rtl="0" eaLnBrk="1" latinLnBrk="0" hangingPunct="1">
        <a:defRPr sz="1599" kern="1200">
          <a:solidFill>
            <a:schemeClr val="tx1"/>
          </a:solidFill>
          <a:latin typeface="+mn-lt"/>
          <a:ea typeface="+mn-ea"/>
          <a:cs typeface="+mn-cs"/>
        </a:defRPr>
      </a:lvl6pPr>
      <a:lvl7pPr marL="2445379" algn="l" defTabSz="815127" rtl="0" eaLnBrk="1" latinLnBrk="0" hangingPunct="1">
        <a:defRPr sz="1599" kern="1200">
          <a:solidFill>
            <a:schemeClr val="tx1"/>
          </a:solidFill>
          <a:latin typeface="+mn-lt"/>
          <a:ea typeface="+mn-ea"/>
          <a:cs typeface="+mn-cs"/>
        </a:defRPr>
      </a:lvl7pPr>
      <a:lvl8pPr marL="2852942" algn="l" defTabSz="815127" rtl="0" eaLnBrk="1" latinLnBrk="0" hangingPunct="1">
        <a:defRPr sz="1599" kern="1200">
          <a:solidFill>
            <a:schemeClr val="tx1"/>
          </a:solidFill>
          <a:latin typeface="+mn-lt"/>
          <a:ea typeface="+mn-ea"/>
          <a:cs typeface="+mn-cs"/>
        </a:defRPr>
      </a:lvl8pPr>
      <a:lvl9pPr marL="3260505" algn="l" defTabSz="815127" rtl="0" eaLnBrk="1" latinLnBrk="0" hangingPunct="1">
        <a:defRPr sz="15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2" descr="20150416 tum logo blau png final.png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18411" y="324000"/>
            <a:ext cx="604774" cy="318516"/>
          </a:xfrm>
          <a:prstGeom prst="rect">
            <a:avLst/>
          </a:prstGeom>
        </p:spPr>
      </p:pic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4854985"/>
            <a:ext cx="2052074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6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4854985"/>
            <a:ext cx="646428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LPL I </a:t>
            </a:r>
            <a:r>
              <a:rPr lang="de-DE" dirty="0" err="1"/>
              <a:t>Kri</a:t>
            </a:r>
            <a:r>
              <a:rPr lang="de-DE" dirty="0"/>
              <a:t>,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27988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5" r:id="rId1"/>
    <p:sldLayoutId id="2147483756" r:id="rId2"/>
    <p:sldLayoutId id="2147483757" r:id="rId3"/>
    <p:sldLayoutId id="2147483758" r:id="rId4"/>
    <p:sldLayoutId id="2147483759" r:id="rId5"/>
    <p:sldLayoutId id="2147483760" r:id="rId6"/>
    <p:sldLayoutId id="2147483761" r:id="rId7"/>
    <p:sldLayoutId id="2147483762" r:id="rId8"/>
    <p:sldLayoutId id="2147483763" r:id="rId9"/>
    <p:sldLayoutId id="2147483764" r:id="rId10"/>
    <p:sldLayoutId id="2147483765" r:id="rId11"/>
    <p:sldLayoutId id="2147483784" r:id="rId12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5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 6" descr="20150416 tum logo blau png final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218411" y="324000"/>
            <a:ext cx="604774" cy="318516"/>
          </a:xfrm>
          <a:prstGeom prst="rect">
            <a:avLst/>
          </a:prstGeom>
        </p:spPr>
      </p:pic>
      <p:sp>
        <p:nvSpPr>
          <p:cNvPr id="5" name="Textfeld 4"/>
          <p:cNvSpPr txBox="1"/>
          <p:nvPr userDrawn="1"/>
        </p:nvSpPr>
        <p:spPr>
          <a:xfrm>
            <a:off x="319506" y="321468"/>
            <a:ext cx="7160425" cy="3462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900"/>
              </a:lnSpc>
            </a:pPr>
            <a:r>
              <a:rPr lang="de-DE" sz="800" dirty="0">
                <a:solidFill>
                  <a:srgbClr val="0065B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Laboratory </a:t>
            </a:r>
            <a:r>
              <a:rPr lang="de-DE" sz="800" dirty="0" err="1">
                <a:solidFill>
                  <a:srgbClr val="0065B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de-DE" sz="800" dirty="0">
                <a:solidFill>
                  <a:srgbClr val="0065B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800" dirty="0" err="1">
                <a:solidFill>
                  <a:srgbClr val="0065B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Product</a:t>
            </a:r>
            <a:r>
              <a:rPr lang="de-DE" sz="800" dirty="0">
                <a:solidFill>
                  <a:srgbClr val="0065B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Development </a:t>
            </a:r>
            <a:r>
              <a:rPr lang="de-DE" sz="800" dirty="0" err="1">
                <a:solidFill>
                  <a:srgbClr val="0065B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de-DE" sz="800" dirty="0">
                <a:solidFill>
                  <a:srgbClr val="0065B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Lightweight Design</a:t>
            </a:r>
          </a:p>
          <a:p>
            <a:pPr>
              <a:lnSpc>
                <a:spcPts val="900"/>
              </a:lnSpc>
            </a:pPr>
            <a:r>
              <a:rPr lang="de-DE" sz="800" dirty="0">
                <a:solidFill>
                  <a:srgbClr val="0065B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Department of Mechanical Engineering</a:t>
            </a:r>
          </a:p>
          <a:p>
            <a:pPr>
              <a:lnSpc>
                <a:spcPts val="900"/>
              </a:lnSpc>
            </a:pPr>
            <a:r>
              <a:rPr lang="de-DE" sz="800" dirty="0">
                <a:solidFill>
                  <a:srgbClr val="0065B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Technical University </a:t>
            </a:r>
            <a:r>
              <a:rPr lang="de-DE" sz="800" dirty="0" err="1">
                <a:solidFill>
                  <a:srgbClr val="0065B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de-DE" sz="800" dirty="0">
                <a:solidFill>
                  <a:srgbClr val="0065B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800" dirty="0" err="1">
                <a:solidFill>
                  <a:srgbClr val="0065B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Munich</a:t>
            </a:r>
            <a:endParaRPr lang="de-DE" sz="800" dirty="0">
              <a:solidFill>
                <a:srgbClr val="0065B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Grafik 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744000"/>
            <a:ext cx="1385548" cy="566929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4000" y="1872000"/>
            <a:ext cx="3297936" cy="2880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748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17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svg"/><Relationship Id="rId18" Type="http://schemas.openxmlformats.org/officeDocument/2006/relationships/image" Target="../media/image93.png"/><Relationship Id="rId3" Type="http://schemas.openxmlformats.org/officeDocument/2006/relationships/image" Target="../media/image17.png"/><Relationship Id="rId21" Type="http://schemas.openxmlformats.org/officeDocument/2006/relationships/image" Target="../media/image31.png"/><Relationship Id="rId7" Type="http://schemas.openxmlformats.org/officeDocument/2006/relationships/image" Target="../media/image19.svg"/><Relationship Id="rId12" Type="http://schemas.openxmlformats.org/officeDocument/2006/relationships/image" Target="../media/image24.png"/><Relationship Id="rId17" Type="http://schemas.openxmlformats.org/officeDocument/2006/relationships/image" Target="../media/image29.svg"/><Relationship Id="rId2" Type="http://schemas.openxmlformats.org/officeDocument/2006/relationships/slideLayout" Target="../slideLayouts/slideLayout18.xml"/><Relationship Id="rId16" Type="http://schemas.openxmlformats.org/officeDocument/2006/relationships/image" Target="../media/image28.png"/><Relationship Id="rId20" Type="http://schemas.openxmlformats.org/officeDocument/2006/relationships/image" Target="../media/image30.png"/><Relationship Id="rId1" Type="http://schemas.openxmlformats.org/officeDocument/2006/relationships/vmlDrawing" Target="../drawings/vmlDrawing1.vml"/><Relationship Id="rId6" Type="http://schemas.openxmlformats.org/officeDocument/2006/relationships/image" Target="../media/image18.png"/><Relationship Id="rId11" Type="http://schemas.openxmlformats.org/officeDocument/2006/relationships/image" Target="../media/image23.svg"/><Relationship Id="rId5" Type="http://schemas.openxmlformats.org/officeDocument/2006/relationships/image" Target="../media/image11.emf"/><Relationship Id="rId15" Type="http://schemas.openxmlformats.org/officeDocument/2006/relationships/image" Target="../media/image27.svg"/><Relationship Id="rId10" Type="http://schemas.openxmlformats.org/officeDocument/2006/relationships/image" Target="../media/image22.png"/><Relationship Id="rId19" Type="http://schemas.openxmlformats.org/officeDocument/2006/relationships/image" Target="../media/image94.png"/><Relationship Id="rId4" Type="http://schemas.openxmlformats.org/officeDocument/2006/relationships/package" Target="../embeddings/Microsoft_Excel_Worksheet.xlsx"/><Relationship Id="rId9" Type="http://schemas.openxmlformats.org/officeDocument/2006/relationships/image" Target="../media/image21.svg"/><Relationship Id="rId14" Type="http://schemas.openxmlformats.org/officeDocument/2006/relationships/image" Target="../media/image26.png"/><Relationship Id="rId22" Type="http://schemas.openxmlformats.org/officeDocument/2006/relationships/image" Target="../media/image3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13" Type="http://schemas.openxmlformats.org/officeDocument/2006/relationships/image" Target="../media/image18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5.svg"/><Relationship Id="rId11" Type="http://schemas.openxmlformats.org/officeDocument/2006/relationships/image" Target="../media/image33.png"/><Relationship Id="rId5" Type="http://schemas.openxmlformats.org/officeDocument/2006/relationships/image" Target="../media/image24.png"/><Relationship Id="rId10" Type="http://schemas.openxmlformats.org/officeDocument/2006/relationships/image" Target="../media/image29.svg"/><Relationship Id="rId4" Type="http://schemas.openxmlformats.org/officeDocument/2006/relationships/image" Target="../media/image23.svg"/><Relationship Id="rId9" Type="http://schemas.openxmlformats.org/officeDocument/2006/relationships/image" Target="../media/image28.png"/><Relationship Id="rId14" Type="http://schemas.openxmlformats.org/officeDocument/2006/relationships/image" Target="../media/image19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D10CB40B-7E7F-4FA4-A2DA-0B11268202A6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de-DE" dirty="0"/>
          </a:p>
          <a:p>
            <a:r>
              <a:rPr lang="de-DE" dirty="0"/>
              <a:t>Kri,</a:t>
            </a:r>
          </a:p>
          <a:p>
            <a:r>
              <a:rPr lang="de-DE" dirty="0"/>
              <a:t>Garching, 15.12.2021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145A0A4E-4A20-4917-96A2-DBE4CFD889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13" y="1103561"/>
            <a:ext cx="8460000" cy="380480"/>
          </a:xfrm>
        </p:spPr>
        <p:txBody>
          <a:bodyPr/>
          <a:lstStyle/>
          <a:p>
            <a:r>
              <a:rPr lang="de-DE" dirty="0" err="1"/>
              <a:t>Meta</a:t>
            </a:r>
            <a:r>
              <a:rPr lang="de-DE" dirty="0"/>
              <a:t> </a:t>
            </a:r>
            <a:r>
              <a:rPr lang="de-DE" dirty="0" err="1"/>
              <a:t>models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540608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9" name="CustomShape 1"/>
          <p:cNvSpPr/>
          <p:nvPr/>
        </p:nvSpPr>
        <p:spPr>
          <a:xfrm>
            <a:off x="285390" y="3785130"/>
            <a:ext cx="7553250" cy="1269270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500" tIns="33750" rIns="67500" bIns="33750">
            <a:noAutofit/>
          </a:bodyPr>
          <a:lstStyle/>
          <a:p>
            <a:pPr algn="ctr">
              <a:lnSpc>
                <a:spcPct val="114000"/>
              </a:lnSpc>
            </a:pPr>
            <a:endParaRPr lang="en-US" sz="1350" spc="-1" dirty="0">
              <a:latin typeface="Arial"/>
            </a:endParaRPr>
          </a:p>
          <a:p>
            <a:pPr algn="ctr">
              <a:lnSpc>
                <a:spcPct val="114000"/>
              </a:lnSpc>
            </a:pPr>
            <a:endParaRPr lang="en-US" sz="1350" spc="-1" dirty="0">
              <a:latin typeface="Arial"/>
            </a:endParaRPr>
          </a:p>
          <a:p>
            <a:pPr algn="ctr">
              <a:lnSpc>
                <a:spcPct val="114000"/>
              </a:lnSpc>
            </a:pPr>
            <a:endParaRPr lang="en-US" sz="1350" spc="-1" dirty="0">
              <a:latin typeface="Arial"/>
            </a:endParaRPr>
          </a:p>
          <a:p>
            <a:pPr algn="ctr">
              <a:lnSpc>
                <a:spcPct val="114000"/>
              </a:lnSpc>
            </a:pPr>
            <a:endParaRPr lang="en-US" sz="1350" spc="-1" dirty="0">
              <a:latin typeface="Arial"/>
            </a:endParaRPr>
          </a:p>
          <a:p>
            <a:pPr algn="ctr">
              <a:lnSpc>
                <a:spcPct val="114000"/>
              </a:lnSpc>
            </a:pPr>
            <a:r>
              <a:rPr lang="en-US" sz="1350" spc="-1" dirty="0">
                <a:solidFill>
                  <a:srgbClr val="000000"/>
                </a:solidFill>
                <a:latin typeface="Arial"/>
                <a:ea typeface="DejaVu Sans"/>
              </a:rPr>
              <a:t>                                                                                                                        </a:t>
            </a:r>
            <a:r>
              <a:rPr lang="en-US" sz="1350" spc="-1" dirty="0">
                <a:solidFill>
                  <a:srgbClr val="808080"/>
                </a:solidFill>
                <a:latin typeface="Arial"/>
                <a:ea typeface="DejaVu Sans"/>
              </a:rPr>
              <a:t>  Design Variables</a:t>
            </a:r>
            <a:endParaRPr lang="en-US" sz="1350" spc="-1" dirty="0">
              <a:latin typeface="Arial"/>
            </a:endParaRPr>
          </a:p>
        </p:txBody>
      </p:sp>
      <p:sp>
        <p:nvSpPr>
          <p:cNvPr id="5120" name="CustomShape 2"/>
          <p:cNvSpPr/>
          <p:nvPr/>
        </p:nvSpPr>
        <p:spPr>
          <a:xfrm>
            <a:off x="300780" y="3934170"/>
            <a:ext cx="2051190" cy="1172070"/>
          </a:xfrm>
          <a:prstGeom prst="roundRect">
            <a:avLst>
              <a:gd name="adj" fmla="val 16667"/>
            </a:avLst>
          </a:prstGeom>
          <a:solidFill>
            <a:srgbClr val="BFE1FF">
              <a:alpha val="70000"/>
            </a:srgbClr>
          </a:solidFill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500" tIns="33750" rIns="67500" bIns="33750">
            <a:noAutofit/>
          </a:bodyPr>
          <a:lstStyle/>
          <a:p>
            <a:pPr algn="ctr">
              <a:lnSpc>
                <a:spcPct val="114000"/>
              </a:lnSpc>
            </a:pPr>
            <a:endParaRPr lang="en-US" sz="1350" spc="-1" dirty="0">
              <a:latin typeface="Arial"/>
            </a:endParaRPr>
          </a:p>
          <a:p>
            <a:pPr algn="ctr">
              <a:lnSpc>
                <a:spcPct val="114000"/>
              </a:lnSpc>
            </a:pPr>
            <a:r>
              <a:rPr lang="en-US" sz="1350" spc="-1" dirty="0">
                <a:solidFill>
                  <a:srgbClr val="000000"/>
                </a:solidFill>
                <a:latin typeface="Arial"/>
                <a:ea typeface="DejaVu Sans"/>
              </a:rPr>
              <a:t>                  Mechanical </a:t>
            </a:r>
            <a:endParaRPr lang="en-US" sz="1350" spc="-1" dirty="0">
              <a:latin typeface="Arial"/>
            </a:endParaRPr>
          </a:p>
          <a:p>
            <a:pPr algn="ctr">
              <a:lnSpc>
                <a:spcPct val="114000"/>
              </a:lnSpc>
            </a:pPr>
            <a:r>
              <a:rPr lang="en-US" sz="1350" spc="-1" dirty="0">
                <a:solidFill>
                  <a:srgbClr val="000000"/>
                </a:solidFill>
                <a:latin typeface="Arial"/>
                <a:ea typeface="DejaVu Sans"/>
              </a:rPr>
              <a:t>               Attributes</a:t>
            </a:r>
            <a:endParaRPr lang="en-US" sz="1350" spc="-1" dirty="0">
              <a:latin typeface="Arial"/>
            </a:endParaRPr>
          </a:p>
        </p:txBody>
      </p:sp>
      <p:sp>
        <p:nvSpPr>
          <p:cNvPr id="5121" name="CustomShape 3"/>
          <p:cNvSpPr/>
          <p:nvPr/>
        </p:nvSpPr>
        <p:spPr>
          <a:xfrm>
            <a:off x="285390" y="805680"/>
            <a:ext cx="7521120" cy="1250100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500" tIns="33750" rIns="67500" bIns="33750">
            <a:noAutofit/>
          </a:bodyPr>
          <a:lstStyle/>
          <a:p>
            <a:pPr algn="ctr">
              <a:lnSpc>
                <a:spcPct val="114000"/>
              </a:lnSpc>
            </a:pPr>
            <a:endParaRPr lang="en-US" sz="1350" spc="-1" dirty="0">
              <a:latin typeface="Arial"/>
            </a:endParaRPr>
          </a:p>
          <a:p>
            <a:pPr algn="ctr">
              <a:lnSpc>
                <a:spcPct val="114000"/>
              </a:lnSpc>
            </a:pPr>
            <a:endParaRPr lang="en-US" sz="1350" spc="-1" dirty="0">
              <a:latin typeface="Arial"/>
            </a:endParaRPr>
          </a:p>
          <a:p>
            <a:pPr algn="ctr">
              <a:lnSpc>
                <a:spcPct val="114000"/>
              </a:lnSpc>
            </a:pPr>
            <a:endParaRPr lang="en-US" sz="1350" spc="-1" dirty="0">
              <a:latin typeface="Arial"/>
            </a:endParaRPr>
          </a:p>
          <a:p>
            <a:pPr algn="ctr">
              <a:lnSpc>
                <a:spcPct val="114000"/>
              </a:lnSpc>
            </a:pPr>
            <a:endParaRPr lang="en-US" sz="1350" spc="-1" dirty="0">
              <a:latin typeface="Arial"/>
            </a:endParaRPr>
          </a:p>
          <a:p>
            <a:pPr algn="ctr">
              <a:lnSpc>
                <a:spcPct val="114000"/>
              </a:lnSpc>
            </a:pPr>
            <a:r>
              <a:rPr lang="en-US" sz="1350" spc="-1" dirty="0">
                <a:solidFill>
                  <a:srgbClr val="808080"/>
                </a:solidFill>
                <a:latin typeface="Arial"/>
                <a:ea typeface="DejaVu Sans"/>
              </a:rPr>
              <a:t>                                                                                                                    Quantities of Interest</a:t>
            </a:r>
            <a:endParaRPr lang="en-US" sz="1350" spc="-1" dirty="0">
              <a:latin typeface="Arial"/>
            </a:endParaRPr>
          </a:p>
        </p:txBody>
      </p:sp>
      <p:sp>
        <p:nvSpPr>
          <p:cNvPr id="5122" name="CustomShape 4"/>
          <p:cNvSpPr/>
          <p:nvPr/>
        </p:nvSpPr>
        <p:spPr>
          <a:xfrm>
            <a:off x="284310" y="2086290"/>
            <a:ext cx="7521120" cy="1667520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500" tIns="33750" rIns="67500" bIns="33750">
            <a:noAutofit/>
          </a:bodyPr>
          <a:lstStyle/>
          <a:p>
            <a:pPr algn="ctr">
              <a:lnSpc>
                <a:spcPct val="114000"/>
              </a:lnSpc>
            </a:pPr>
            <a:endParaRPr lang="en-US" sz="1350" spc="-1" dirty="0">
              <a:latin typeface="Arial"/>
            </a:endParaRPr>
          </a:p>
          <a:p>
            <a:pPr algn="ctr">
              <a:lnSpc>
                <a:spcPct val="114000"/>
              </a:lnSpc>
            </a:pPr>
            <a:endParaRPr lang="en-US" sz="1350" spc="-1" dirty="0">
              <a:latin typeface="Arial"/>
            </a:endParaRPr>
          </a:p>
          <a:p>
            <a:pPr algn="ctr">
              <a:lnSpc>
                <a:spcPct val="114000"/>
              </a:lnSpc>
            </a:pPr>
            <a:endParaRPr lang="en-US" sz="1350" spc="-1" dirty="0">
              <a:latin typeface="Arial"/>
            </a:endParaRPr>
          </a:p>
          <a:p>
            <a:pPr algn="ctr">
              <a:lnSpc>
                <a:spcPct val="114000"/>
              </a:lnSpc>
            </a:pPr>
            <a:endParaRPr lang="en-US" sz="1350" spc="-1" dirty="0">
              <a:latin typeface="Arial"/>
            </a:endParaRPr>
          </a:p>
          <a:p>
            <a:pPr algn="ctr">
              <a:lnSpc>
                <a:spcPct val="114000"/>
              </a:lnSpc>
            </a:pPr>
            <a:r>
              <a:rPr lang="en-US" sz="1350" spc="-1" dirty="0">
                <a:solidFill>
                  <a:srgbClr val="000000"/>
                </a:solidFill>
                <a:latin typeface="Arial"/>
                <a:ea typeface="DejaVu Sans"/>
              </a:rPr>
              <a:t>                                                                                                                                </a:t>
            </a:r>
            <a:r>
              <a:rPr lang="en-US" sz="1350" spc="-1" dirty="0">
                <a:solidFill>
                  <a:srgbClr val="808080"/>
                </a:solidFill>
                <a:latin typeface="Arial"/>
                <a:ea typeface="DejaVu Sans"/>
              </a:rPr>
              <a:t>Intermediate</a:t>
            </a:r>
            <a:endParaRPr lang="en-US" sz="1350" spc="-1" dirty="0">
              <a:latin typeface="Arial"/>
            </a:endParaRPr>
          </a:p>
          <a:p>
            <a:pPr algn="ctr">
              <a:lnSpc>
                <a:spcPct val="114000"/>
              </a:lnSpc>
            </a:pPr>
            <a:r>
              <a:rPr lang="en-US" sz="1350" spc="-1" dirty="0">
                <a:solidFill>
                  <a:srgbClr val="808080"/>
                </a:solidFill>
                <a:latin typeface="Arial"/>
                <a:ea typeface="DejaVu Sans"/>
              </a:rPr>
              <a:t>                                                                                                                           Variables</a:t>
            </a:r>
            <a:endParaRPr lang="en-US" sz="1350" spc="-1" dirty="0">
              <a:latin typeface="Arial"/>
            </a:endParaRPr>
          </a:p>
        </p:txBody>
      </p:sp>
      <p:sp>
        <p:nvSpPr>
          <p:cNvPr id="5123" name="CustomShape 5"/>
          <p:cNvSpPr/>
          <p:nvPr/>
        </p:nvSpPr>
        <p:spPr>
          <a:xfrm>
            <a:off x="349920" y="325350"/>
            <a:ext cx="8446410" cy="362304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27000" rIns="0" bIns="27000">
            <a:spAutoFit/>
          </a:bodyPr>
          <a:lstStyle/>
          <a:p>
            <a:pPr>
              <a:lnSpc>
                <a:spcPts val="2400"/>
              </a:lnSpc>
            </a:pPr>
            <a:r>
              <a:rPr lang="de-DE" sz="2400" spc="-1" dirty="0">
                <a:solidFill>
                  <a:srgbClr val="000000"/>
                </a:solidFill>
                <a:latin typeface="Arial"/>
                <a:ea typeface="Arial"/>
              </a:rPr>
              <a:t>ADG </a:t>
            </a:r>
            <a:r>
              <a:rPr lang="de-DE" sz="2400" spc="-1" dirty="0" err="1">
                <a:solidFill>
                  <a:srgbClr val="000000"/>
                </a:solidFill>
                <a:latin typeface="Arial"/>
                <a:ea typeface="Arial"/>
              </a:rPr>
              <a:t>for</a:t>
            </a:r>
            <a:r>
              <a:rPr lang="de-DE" sz="2400" spc="-1" dirty="0">
                <a:solidFill>
                  <a:srgbClr val="000000"/>
                </a:solidFill>
                <a:latin typeface="Arial"/>
                <a:ea typeface="Arial"/>
              </a:rPr>
              <a:t> R1.1.3:</a:t>
            </a:r>
            <a:r>
              <a:rPr lang="de-DE" sz="2400" dirty="0"/>
              <a:t> </a:t>
            </a:r>
            <a:endParaRPr lang="en-US" sz="2400" spc="-1" dirty="0">
              <a:latin typeface="Arial"/>
            </a:endParaRPr>
          </a:p>
        </p:txBody>
      </p:sp>
      <p:sp>
        <p:nvSpPr>
          <p:cNvPr id="5124" name="CustomShape 6"/>
          <p:cNvSpPr/>
          <p:nvPr/>
        </p:nvSpPr>
        <p:spPr>
          <a:xfrm>
            <a:off x="349920" y="4864860"/>
            <a:ext cx="6463530" cy="27297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33750" rIns="0" bIns="3375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de-DE" sz="600" spc="-1">
                <a:solidFill>
                  <a:srgbClr val="000000"/>
                </a:solidFill>
                <a:latin typeface="Arial"/>
                <a:ea typeface="DejaVu Sans"/>
              </a:rPr>
              <a:t>LPL I  2021</a:t>
            </a:r>
            <a:endParaRPr lang="en-US" sz="600" spc="-1">
              <a:latin typeface="Arial"/>
            </a:endParaRPr>
          </a:p>
        </p:txBody>
      </p:sp>
      <p:sp>
        <p:nvSpPr>
          <p:cNvPr id="5125" name="CustomShape 7"/>
          <p:cNvSpPr/>
          <p:nvPr/>
        </p:nvSpPr>
        <p:spPr>
          <a:xfrm>
            <a:off x="8257410" y="4864860"/>
            <a:ext cx="607770" cy="27297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33750" rIns="0" bIns="33750" anchor="ctr">
            <a:noAutofit/>
          </a:bodyPr>
          <a:lstStyle/>
          <a:p>
            <a:pPr algn="r">
              <a:lnSpc>
                <a:spcPct val="100000"/>
              </a:lnSpc>
            </a:pPr>
            <a:fld id="{E0979F96-4DF7-4F1A-A521-04986D72123D}" type="slidenum">
              <a:rPr lang="de-DE" sz="600" spc="-1">
                <a:solidFill>
                  <a:srgbClr val="000000"/>
                </a:solidFill>
                <a:latin typeface="Arial"/>
                <a:ea typeface="DejaVu Sans"/>
              </a:rPr>
              <a:t>2</a:t>
            </a:fld>
            <a:endParaRPr lang="en-US" sz="600" spc="-1">
              <a:latin typeface="Arial"/>
            </a:endParaRPr>
          </a:p>
        </p:txBody>
      </p:sp>
      <p:sp>
        <p:nvSpPr>
          <p:cNvPr id="5126" name="CustomShape 8"/>
          <p:cNvSpPr/>
          <p:nvPr/>
        </p:nvSpPr>
        <p:spPr>
          <a:xfrm>
            <a:off x="3343410" y="3895560"/>
            <a:ext cx="1532520" cy="858330"/>
          </a:xfrm>
          <a:prstGeom prst="roundRect">
            <a:avLst>
              <a:gd name="adj" fmla="val 16667"/>
            </a:avLst>
          </a:prstGeom>
          <a:solidFill>
            <a:srgbClr val="C8C4B2">
              <a:alpha val="66000"/>
            </a:srgbClr>
          </a:solidFill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500" tIns="33750" rIns="67500" bIns="33750">
            <a:noAutofit/>
          </a:bodyPr>
          <a:lstStyle/>
          <a:p>
            <a:pPr algn="ctr">
              <a:lnSpc>
                <a:spcPct val="114000"/>
              </a:lnSpc>
            </a:pPr>
            <a:endParaRPr lang="en-US" sz="1350" spc="-1">
              <a:latin typeface="Arial"/>
            </a:endParaRPr>
          </a:p>
          <a:p>
            <a:pPr algn="ctr">
              <a:lnSpc>
                <a:spcPct val="114000"/>
              </a:lnSpc>
            </a:pPr>
            <a:r>
              <a:rPr lang="en-US" sz="1350" spc="-1">
                <a:solidFill>
                  <a:srgbClr val="000000"/>
                </a:solidFill>
                <a:latin typeface="Arial"/>
                <a:ea typeface="DejaVu Sans"/>
              </a:rPr>
              <a:t>Actuator</a:t>
            </a:r>
            <a:endParaRPr lang="en-US" sz="1350" spc="-1">
              <a:latin typeface="Arial"/>
            </a:endParaRPr>
          </a:p>
          <a:p>
            <a:pPr algn="ctr">
              <a:lnSpc>
                <a:spcPct val="114000"/>
              </a:lnSpc>
            </a:pPr>
            <a:r>
              <a:rPr lang="en-US" sz="1350" spc="-1">
                <a:solidFill>
                  <a:srgbClr val="000000"/>
                </a:solidFill>
                <a:latin typeface="Arial"/>
                <a:ea typeface="DejaVu Sans"/>
              </a:rPr>
              <a:t>Attributes</a:t>
            </a:r>
            <a:endParaRPr lang="en-US" sz="1350" spc="-1">
              <a:latin typeface="Arial"/>
            </a:endParaRPr>
          </a:p>
        </p:txBody>
      </p:sp>
      <p:sp>
        <p:nvSpPr>
          <p:cNvPr id="5127" name="CustomShape 9"/>
          <p:cNvSpPr/>
          <p:nvPr/>
        </p:nvSpPr>
        <p:spPr>
          <a:xfrm>
            <a:off x="3836731" y="3946344"/>
            <a:ext cx="510979" cy="269413"/>
          </a:xfrm>
          <a:prstGeom prst="ellipse">
            <a:avLst/>
          </a:prstGeom>
          <a:solidFill>
            <a:srgbClr val="000000">
              <a:alpha val="5000"/>
            </a:srgbClr>
          </a:solidFill>
          <a:ln w="309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ctr" anchorCtr="1">
            <a:spAutoFit/>
          </a:bodyPr>
          <a:lstStyle/>
          <a:p>
            <a:pPr>
              <a:lnSpc>
                <a:spcPct val="113000"/>
              </a:lnSpc>
            </a:pPr>
            <a:r>
              <a:rPr lang="en-IN" sz="1200" spc="-1" dirty="0">
                <a:solidFill>
                  <a:srgbClr val="000000"/>
                </a:solidFill>
                <a:latin typeface="Arial"/>
                <a:ea typeface="Arial"/>
              </a:rPr>
              <a:t> </a:t>
            </a:r>
            <a:r>
              <a:rPr lang="en-IN" sz="1200" spc="-1" dirty="0" err="1">
                <a:solidFill>
                  <a:srgbClr val="000000"/>
                </a:solidFill>
                <a:latin typeface="Arial"/>
                <a:ea typeface="Arial"/>
              </a:rPr>
              <a:t>Τ</a:t>
            </a:r>
            <a:r>
              <a:rPr lang="en-IN" sz="1200" spc="-1" baseline="-33000" dirty="0" err="1">
                <a:solidFill>
                  <a:srgbClr val="000000"/>
                </a:solidFill>
                <a:latin typeface="Arial"/>
                <a:ea typeface="Arial"/>
              </a:rPr>
              <a:t>max</a:t>
            </a:r>
            <a:endParaRPr lang="en-US" sz="1200" spc="-1" dirty="0">
              <a:latin typeface="Arial"/>
            </a:endParaRPr>
          </a:p>
        </p:txBody>
      </p:sp>
      <p:sp>
        <p:nvSpPr>
          <p:cNvPr id="5128" name="CustomShape 10"/>
          <p:cNvSpPr/>
          <p:nvPr/>
        </p:nvSpPr>
        <p:spPr>
          <a:xfrm>
            <a:off x="5025780" y="3895560"/>
            <a:ext cx="1327050" cy="858330"/>
          </a:xfrm>
          <a:prstGeom prst="roundRect">
            <a:avLst>
              <a:gd name="adj" fmla="val 16667"/>
            </a:avLst>
          </a:prstGeom>
          <a:solidFill>
            <a:srgbClr val="F9E3D3">
              <a:alpha val="70000"/>
            </a:srgbClr>
          </a:solidFill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500" tIns="33750" rIns="67500" bIns="33750">
            <a:noAutofit/>
          </a:bodyPr>
          <a:lstStyle/>
          <a:p>
            <a:pPr algn="ctr">
              <a:lnSpc>
                <a:spcPct val="114000"/>
              </a:lnSpc>
            </a:pPr>
            <a:endParaRPr lang="en-US" sz="1350" spc="-1">
              <a:latin typeface="Arial"/>
            </a:endParaRPr>
          </a:p>
          <a:p>
            <a:pPr algn="ctr">
              <a:lnSpc>
                <a:spcPct val="114000"/>
              </a:lnSpc>
            </a:pPr>
            <a:r>
              <a:rPr lang="en-US" sz="1350" spc="-1">
                <a:solidFill>
                  <a:srgbClr val="000000"/>
                </a:solidFill>
                <a:latin typeface="Arial"/>
                <a:ea typeface="DejaVu Sans"/>
              </a:rPr>
              <a:t>Control</a:t>
            </a:r>
            <a:endParaRPr lang="en-US" sz="1350" spc="-1">
              <a:latin typeface="Arial"/>
            </a:endParaRPr>
          </a:p>
          <a:p>
            <a:pPr algn="ctr">
              <a:lnSpc>
                <a:spcPct val="114000"/>
              </a:lnSpc>
            </a:pPr>
            <a:r>
              <a:rPr lang="en-US" sz="1350" spc="-1">
                <a:solidFill>
                  <a:srgbClr val="000000"/>
                </a:solidFill>
                <a:latin typeface="Arial"/>
                <a:ea typeface="DejaVu Sans"/>
              </a:rPr>
              <a:t>Attributes</a:t>
            </a:r>
            <a:endParaRPr lang="en-US" sz="1350" spc="-1">
              <a:latin typeface="Arial"/>
            </a:endParaRPr>
          </a:p>
        </p:txBody>
      </p:sp>
      <p:sp>
        <p:nvSpPr>
          <p:cNvPr id="5129" name="CustomShape 11"/>
          <p:cNvSpPr/>
          <p:nvPr/>
        </p:nvSpPr>
        <p:spPr>
          <a:xfrm>
            <a:off x="5147280" y="3963894"/>
            <a:ext cx="270810" cy="269413"/>
          </a:xfrm>
          <a:prstGeom prst="ellipse">
            <a:avLst/>
          </a:prstGeom>
          <a:solidFill>
            <a:srgbClr val="000000">
              <a:alpha val="5000"/>
            </a:srgbClr>
          </a:solidFill>
          <a:ln w="309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 anchorCtr="1">
            <a:spAutoFit/>
          </a:bodyPr>
          <a:lstStyle/>
          <a:p>
            <a:pPr>
              <a:lnSpc>
                <a:spcPct val="113000"/>
              </a:lnSpc>
            </a:pPr>
            <a:r>
              <a:rPr lang="en-IN" sz="1200" spc="-1">
                <a:solidFill>
                  <a:srgbClr val="000000"/>
                </a:solidFill>
                <a:latin typeface="Arial"/>
                <a:ea typeface="DejaVu Sans"/>
              </a:rPr>
              <a:t>Kp</a:t>
            </a:r>
            <a:endParaRPr lang="en-US" sz="1200" spc="-1">
              <a:latin typeface="Arial"/>
            </a:endParaRPr>
          </a:p>
        </p:txBody>
      </p:sp>
      <p:sp>
        <p:nvSpPr>
          <p:cNvPr id="5130" name="CustomShape 12"/>
          <p:cNvSpPr/>
          <p:nvPr/>
        </p:nvSpPr>
        <p:spPr>
          <a:xfrm>
            <a:off x="5916510" y="3962544"/>
            <a:ext cx="270810" cy="269413"/>
          </a:xfrm>
          <a:prstGeom prst="ellipse">
            <a:avLst/>
          </a:prstGeom>
          <a:solidFill>
            <a:srgbClr val="000000">
              <a:alpha val="5000"/>
            </a:srgbClr>
          </a:solidFill>
          <a:ln w="309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 anchorCtr="1">
            <a:spAutoFit/>
          </a:bodyPr>
          <a:lstStyle/>
          <a:p>
            <a:pPr>
              <a:lnSpc>
                <a:spcPct val="113000"/>
              </a:lnSpc>
            </a:pPr>
            <a:r>
              <a:rPr lang="en-IN" sz="1200" spc="-1">
                <a:solidFill>
                  <a:srgbClr val="000000"/>
                </a:solidFill>
                <a:latin typeface="Arial"/>
                <a:ea typeface="DejaVu Sans"/>
              </a:rPr>
              <a:t>Kd</a:t>
            </a:r>
            <a:endParaRPr lang="en-US" sz="1200" spc="-1">
              <a:latin typeface="Arial"/>
            </a:endParaRPr>
          </a:p>
        </p:txBody>
      </p:sp>
      <p:grpSp>
        <p:nvGrpSpPr>
          <p:cNvPr id="5131" name="Group 13"/>
          <p:cNvGrpSpPr/>
          <p:nvPr/>
        </p:nvGrpSpPr>
        <p:grpSpPr>
          <a:xfrm>
            <a:off x="4702320" y="832950"/>
            <a:ext cx="1327050" cy="858330"/>
            <a:chOff x="6269760" y="1110600"/>
            <a:chExt cx="1769400" cy="1144440"/>
          </a:xfrm>
        </p:grpSpPr>
        <p:sp>
          <p:nvSpPr>
            <p:cNvPr id="5132" name="CustomShape 14"/>
            <p:cNvSpPr/>
            <p:nvPr/>
          </p:nvSpPr>
          <p:spPr>
            <a:xfrm>
              <a:off x="6269760" y="1110600"/>
              <a:ext cx="1769400" cy="1144440"/>
            </a:xfrm>
            <a:prstGeom prst="roundRect">
              <a:avLst>
                <a:gd name="adj" fmla="val 16667"/>
              </a:avLst>
            </a:prstGeom>
            <a:solidFill>
              <a:srgbClr val="D0FAC8"/>
            </a:solidFill>
            <a:ln w="255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7500" tIns="33750" rIns="67500" bIns="33750">
              <a:noAutofit/>
            </a:bodyPr>
            <a:lstStyle/>
            <a:p>
              <a:pPr algn="ctr">
                <a:lnSpc>
                  <a:spcPct val="113000"/>
                </a:lnSpc>
              </a:pPr>
              <a:endParaRPr lang="en-US" sz="1350" spc="-1">
                <a:latin typeface="Arial"/>
              </a:endParaRPr>
            </a:p>
            <a:p>
              <a:pPr algn="ctr">
                <a:lnSpc>
                  <a:spcPct val="113000"/>
                </a:lnSpc>
              </a:pPr>
              <a:endParaRPr lang="en-US" sz="1350" spc="-1">
                <a:latin typeface="Arial"/>
              </a:endParaRPr>
            </a:p>
            <a:p>
              <a:pPr algn="ctr">
                <a:lnSpc>
                  <a:spcPct val="113000"/>
                </a:lnSpc>
              </a:pPr>
              <a:r>
                <a:rPr lang="en-US" sz="1350" spc="-1">
                  <a:solidFill>
                    <a:srgbClr val="000000"/>
                  </a:solidFill>
                  <a:latin typeface="Arial"/>
                  <a:ea typeface="DejaVu Sans"/>
                </a:rPr>
                <a:t>Time taken</a:t>
              </a:r>
              <a:endParaRPr lang="en-US" sz="1350" spc="-1">
                <a:latin typeface="Arial"/>
              </a:endParaRPr>
            </a:p>
            <a:p>
              <a:pPr algn="ctr">
                <a:lnSpc>
                  <a:spcPct val="113000"/>
                </a:lnSpc>
              </a:pPr>
              <a:endParaRPr lang="en-US" sz="1350" spc="-1">
                <a:latin typeface="Arial"/>
              </a:endParaRPr>
            </a:p>
          </p:txBody>
        </p:sp>
        <p:sp>
          <p:nvSpPr>
            <p:cNvPr id="5133" name="CustomShape 15"/>
            <p:cNvSpPr/>
            <p:nvPr/>
          </p:nvSpPr>
          <p:spPr>
            <a:xfrm>
              <a:off x="6685560" y="1180472"/>
              <a:ext cx="935640" cy="359217"/>
            </a:xfrm>
            <a:prstGeom prst="ellipse">
              <a:avLst/>
            </a:prstGeom>
            <a:solidFill>
              <a:srgbClr val="000000">
                <a:alpha val="5000"/>
              </a:srgbClr>
            </a:solidFill>
            <a:ln w="3096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ctr" anchorCtr="1">
              <a:spAutoFit/>
            </a:bodyPr>
            <a:lstStyle/>
            <a:p>
              <a:pPr>
                <a:lnSpc>
                  <a:spcPct val="113000"/>
                </a:lnSpc>
              </a:pPr>
              <a:r>
                <a:rPr lang="en-IN" sz="1200" spc="-1" dirty="0">
                  <a:solidFill>
                    <a:srgbClr val="000000"/>
                  </a:solidFill>
                  <a:latin typeface="Arial"/>
                  <a:ea typeface="DejaVu Sans"/>
                </a:rPr>
                <a:t>  </a:t>
              </a:r>
              <a:r>
                <a:rPr lang="en-IN" sz="1200" spc="-1" dirty="0" err="1">
                  <a:solidFill>
                    <a:srgbClr val="000000"/>
                  </a:solidFill>
                  <a:latin typeface="Arial"/>
                  <a:ea typeface="DejaVu Sans"/>
                </a:rPr>
                <a:t>ts</a:t>
              </a:r>
              <a:endParaRPr lang="en-US" sz="1200" spc="-1" dirty="0">
                <a:latin typeface="Arial"/>
              </a:endParaRPr>
            </a:p>
          </p:txBody>
        </p:sp>
      </p:grpSp>
      <p:grpSp>
        <p:nvGrpSpPr>
          <p:cNvPr id="5134" name="Group 16"/>
          <p:cNvGrpSpPr/>
          <p:nvPr/>
        </p:nvGrpSpPr>
        <p:grpSpPr>
          <a:xfrm>
            <a:off x="6255090" y="865620"/>
            <a:ext cx="1327050" cy="858330"/>
            <a:chOff x="8340120" y="1154160"/>
            <a:chExt cx="1769400" cy="1144440"/>
          </a:xfrm>
        </p:grpSpPr>
        <p:sp>
          <p:nvSpPr>
            <p:cNvPr id="5135" name="CustomShape 17"/>
            <p:cNvSpPr/>
            <p:nvPr/>
          </p:nvSpPr>
          <p:spPr>
            <a:xfrm>
              <a:off x="8340120" y="1154160"/>
              <a:ext cx="1769400" cy="1144440"/>
            </a:xfrm>
            <a:prstGeom prst="roundRect">
              <a:avLst>
                <a:gd name="adj" fmla="val 16667"/>
              </a:avLst>
            </a:prstGeom>
            <a:solidFill>
              <a:srgbClr val="BBAAF2"/>
            </a:solidFill>
            <a:ln w="255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7500" tIns="33750" rIns="67500" bIns="33750">
              <a:noAutofit/>
            </a:bodyPr>
            <a:lstStyle/>
            <a:p>
              <a:pPr algn="ctr">
                <a:lnSpc>
                  <a:spcPct val="113000"/>
                </a:lnSpc>
              </a:pPr>
              <a:endParaRPr lang="en-US" sz="1350" spc="-1">
                <a:latin typeface="Arial"/>
              </a:endParaRPr>
            </a:p>
            <a:p>
              <a:pPr algn="ctr">
                <a:lnSpc>
                  <a:spcPct val="113000"/>
                </a:lnSpc>
              </a:pPr>
              <a:endParaRPr lang="en-US" sz="1350" spc="-1">
                <a:latin typeface="Arial"/>
              </a:endParaRPr>
            </a:p>
            <a:p>
              <a:pPr algn="ctr">
                <a:lnSpc>
                  <a:spcPct val="113000"/>
                </a:lnSpc>
              </a:pPr>
              <a:r>
                <a:rPr lang="en-US" sz="1350" spc="-1">
                  <a:solidFill>
                    <a:srgbClr val="000000"/>
                  </a:solidFill>
                  <a:latin typeface="Arial"/>
                  <a:ea typeface="DejaVu Sans"/>
                </a:rPr>
                <a:t>Tracking error</a:t>
              </a:r>
              <a:endParaRPr lang="en-US" sz="1350" spc="-1">
                <a:latin typeface="Arial"/>
              </a:endParaRPr>
            </a:p>
            <a:p>
              <a:pPr algn="ctr">
                <a:lnSpc>
                  <a:spcPct val="113000"/>
                </a:lnSpc>
              </a:pPr>
              <a:endParaRPr lang="en-US" sz="1350" spc="-1">
                <a:latin typeface="Arial"/>
              </a:endParaRPr>
            </a:p>
          </p:txBody>
        </p:sp>
        <p:sp>
          <p:nvSpPr>
            <p:cNvPr id="5136" name="CustomShape 18"/>
            <p:cNvSpPr/>
            <p:nvPr/>
          </p:nvSpPr>
          <p:spPr>
            <a:xfrm>
              <a:off x="9041760" y="1245272"/>
              <a:ext cx="361080" cy="359217"/>
            </a:xfrm>
            <a:prstGeom prst="ellipse">
              <a:avLst/>
            </a:prstGeom>
            <a:solidFill>
              <a:srgbClr val="000000">
                <a:alpha val="5000"/>
              </a:srgbClr>
            </a:solidFill>
            <a:ln w="3096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ctr" anchorCtr="1">
              <a:spAutoFit/>
            </a:bodyPr>
            <a:lstStyle/>
            <a:p>
              <a:pPr>
                <a:lnSpc>
                  <a:spcPct val="113000"/>
                </a:lnSpc>
              </a:pPr>
              <a:r>
                <a:rPr lang="en-IN" sz="1200" spc="-1">
                  <a:solidFill>
                    <a:srgbClr val="000000"/>
                  </a:solidFill>
                  <a:latin typeface="Arial"/>
                  <a:ea typeface="Arial"/>
                </a:rPr>
                <a:t> e</a:t>
              </a:r>
              <a:r>
                <a:rPr lang="en-IN" sz="750" spc="-1">
                  <a:solidFill>
                    <a:srgbClr val="000000"/>
                  </a:solidFill>
                  <a:latin typeface="Arial"/>
                  <a:ea typeface="Arial"/>
                </a:rPr>
                <a:t>p</a:t>
              </a:r>
              <a:endParaRPr lang="en-US" sz="750" spc="-1">
                <a:latin typeface="Arial"/>
              </a:endParaRPr>
            </a:p>
          </p:txBody>
        </p:sp>
      </p:grpSp>
      <p:sp>
        <p:nvSpPr>
          <p:cNvPr id="5137" name="CustomShape 19"/>
          <p:cNvSpPr/>
          <p:nvPr/>
        </p:nvSpPr>
        <p:spPr>
          <a:xfrm>
            <a:off x="3451410" y="2103054"/>
            <a:ext cx="456840" cy="269413"/>
          </a:xfrm>
          <a:prstGeom prst="ellipse">
            <a:avLst/>
          </a:prstGeom>
          <a:solidFill>
            <a:srgbClr val="000000">
              <a:alpha val="5000"/>
            </a:srgbClr>
          </a:solidFill>
          <a:ln w="309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 anchorCtr="1">
            <a:spAutoFit/>
          </a:bodyPr>
          <a:lstStyle/>
          <a:p>
            <a:pPr>
              <a:lnSpc>
                <a:spcPct val="113000"/>
              </a:lnSpc>
            </a:pPr>
            <a:r>
              <a:rPr lang="en-IN" sz="1200" spc="-1">
                <a:solidFill>
                  <a:srgbClr val="000000"/>
                </a:solidFill>
                <a:latin typeface="Arial"/>
                <a:ea typeface="DejaVu Sans"/>
              </a:rPr>
              <a:t> θ(t)</a:t>
            </a:r>
            <a:endParaRPr lang="en-US" sz="1200" spc="-1">
              <a:latin typeface="Arial"/>
            </a:endParaRPr>
          </a:p>
        </p:txBody>
      </p:sp>
      <p:grpSp>
        <p:nvGrpSpPr>
          <p:cNvPr id="5138" name="Group 20"/>
          <p:cNvGrpSpPr/>
          <p:nvPr/>
        </p:nvGrpSpPr>
        <p:grpSpPr>
          <a:xfrm>
            <a:off x="7793010" y="823770"/>
            <a:ext cx="1207980" cy="566190"/>
            <a:chOff x="10390680" y="1098360"/>
            <a:chExt cx="1610640" cy="754920"/>
          </a:xfrm>
        </p:grpSpPr>
        <p:grpSp>
          <p:nvGrpSpPr>
            <p:cNvPr id="5139" name="Group 21"/>
            <p:cNvGrpSpPr/>
            <p:nvPr/>
          </p:nvGrpSpPr>
          <p:grpSpPr>
            <a:xfrm>
              <a:off x="10390680" y="1186560"/>
              <a:ext cx="1610640" cy="666720"/>
              <a:chOff x="10390680" y="1186560"/>
              <a:chExt cx="1610640" cy="666720"/>
            </a:xfrm>
          </p:grpSpPr>
          <p:sp>
            <p:nvSpPr>
              <p:cNvPr id="5140" name="CustomShape 22"/>
              <p:cNvSpPr/>
              <p:nvPr/>
            </p:nvSpPr>
            <p:spPr>
              <a:xfrm rot="19536000">
                <a:off x="11078280" y="1502280"/>
                <a:ext cx="685440" cy="107280"/>
              </a:xfrm>
              <a:prstGeom prst="roundRect">
                <a:avLst>
                  <a:gd name="adj" fmla="val 16667"/>
                </a:avLst>
              </a:prstGeom>
              <a:solidFill>
                <a:srgbClr val="005293"/>
              </a:solidFill>
              <a:ln w="2556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grpSp>
            <p:nvGrpSpPr>
              <p:cNvPr id="5141" name="Group 23"/>
              <p:cNvGrpSpPr/>
              <p:nvPr/>
            </p:nvGrpSpPr>
            <p:grpSpPr>
              <a:xfrm>
                <a:off x="11603520" y="1186560"/>
                <a:ext cx="397800" cy="295920"/>
                <a:chOff x="11603520" y="1186560"/>
                <a:chExt cx="397800" cy="295920"/>
              </a:xfrm>
            </p:grpSpPr>
            <p:sp>
              <p:nvSpPr>
                <p:cNvPr id="5142" name="CustomShape 24"/>
                <p:cNvSpPr/>
                <p:nvPr/>
              </p:nvSpPr>
              <p:spPr>
                <a:xfrm rot="1782000">
                  <a:off x="11727720" y="1231920"/>
                  <a:ext cx="238320" cy="204840"/>
                </a:xfrm>
                <a:prstGeom prst="triangle">
                  <a:avLst>
                    <a:gd name="adj" fmla="val 50000"/>
                  </a:avLst>
                </a:prstGeom>
                <a:solidFill>
                  <a:srgbClr val="FF0000"/>
                </a:solidFill>
                <a:ln w="2556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</p:sp>
            <p:sp>
              <p:nvSpPr>
                <p:cNvPr id="5143" name="CustomShape 25"/>
                <p:cNvSpPr/>
                <p:nvPr/>
              </p:nvSpPr>
              <p:spPr>
                <a:xfrm>
                  <a:off x="11603520" y="1271520"/>
                  <a:ext cx="190800" cy="188280"/>
                </a:xfrm>
                <a:prstGeom prst="ellipse">
                  <a:avLst/>
                </a:prstGeom>
                <a:solidFill>
                  <a:srgbClr val="FF0000"/>
                </a:solidFill>
                <a:ln w="2556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</p:sp>
          </p:grpSp>
          <p:sp>
            <p:nvSpPr>
              <p:cNvPr id="5144" name="CustomShape 26"/>
              <p:cNvSpPr/>
              <p:nvPr/>
            </p:nvSpPr>
            <p:spPr>
              <a:xfrm rot="2422200">
                <a:off x="10533600" y="1491120"/>
                <a:ext cx="684000" cy="107640"/>
              </a:xfrm>
              <a:prstGeom prst="roundRect">
                <a:avLst>
                  <a:gd name="adj" fmla="val 16667"/>
                </a:avLst>
              </a:prstGeom>
              <a:solidFill>
                <a:srgbClr val="005293"/>
              </a:solidFill>
              <a:ln w="2556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145" name="CustomShape 27"/>
              <p:cNvSpPr/>
              <p:nvPr/>
            </p:nvSpPr>
            <p:spPr>
              <a:xfrm>
                <a:off x="11031840" y="1665000"/>
                <a:ext cx="190800" cy="188280"/>
              </a:xfrm>
              <a:prstGeom prst="ellipse">
                <a:avLst/>
              </a:prstGeom>
              <a:solidFill>
                <a:srgbClr val="FF0000"/>
              </a:solidFill>
              <a:ln w="2556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146" name="CustomShape 28"/>
              <p:cNvSpPr/>
              <p:nvPr/>
            </p:nvSpPr>
            <p:spPr>
              <a:xfrm flipV="1">
                <a:off x="11895120" y="1217160"/>
                <a:ext cx="59040" cy="5184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360">
                <a:solidFill>
                  <a:srgbClr val="00000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147" name="CustomShape 29"/>
              <p:cNvSpPr/>
              <p:nvPr/>
            </p:nvSpPr>
            <p:spPr>
              <a:xfrm flipV="1">
                <a:off x="11898720" y="1262880"/>
                <a:ext cx="59040" cy="5184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360">
                <a:solidFill>
                  <a:srgbClr val="00000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148" name="CustomShape 30"/>
              <p:cNvSpPr/>
              <p:nvPr/>
            </p:nvSpPr>
            <p:spPr>
              <a:xfrm flipV="1">
                <a:off x="11898720" y="1308240"/>
                <a:ext cx="59040" cy="5184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360">
                <a:solidFill>
                  <a:srgbClr val="00000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149" name="CustomShape 31"/>
              <p:cNvSpPr/>
              <p:nvPr/>
            </p:nvSpPr>
            <p:spPr>
              <a:xfrm flipV="1">
                <a:off x="11898720" y="1353600"/>
                <a:ext cx="59040" cy="5184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360">
                <a:solidFill>
                  <a:srgbClr val="00000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150" name="CustomShape 32"/>
              <p:cNvSpPr/>
              <p:nvPr/>
            </p:nvSpPr>
            <p:spPr>
              <a:xfrm flipV="1">
                <a:off x="11898720" y="1398960"/>
                <a:ext cx="59040" cy="5184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360">
                <a:solidFill>
                  <a:srgbClr val="00000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151" name="CustomShape 33"/>
              <p:cNvSpPr/>
              <p:nvPr/>
            </p:nvSpPr>
            <p:spPr>
              <a:xfrm flipV="1">
                <a:off x="11898000" y="1238400"/>
                <a:ext cx="59040" cy="5184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360">
                <a:solidFill>
                  <a:srgbClr val="00000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152" name="CustomShape 34"/>
              <p:cNvSpPr/>
              <p:nvPr/>
            </p:nvSpPr>
            <p:spPr>
              <a:xfrm flipV="1">
                <a:off x="11901240" y="1283760"/>
                <a:ext cx="59040" cy="5184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360">
                <a:solidFill>
                  <a:srgbClr val="00000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153" name="CustomShape 35"/>
              <p:cNvSpPr/>
              <p:nvPr/>
            </p:nvSpPr>
            <p:spPr>
              <a:xfrm flipV="1">
                <a:off x="11901240" y="1329120"/>
                <a:ext cx="59040" cy="5184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360">
                <a:solidFill>
                  <a:srgbClr val="00000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154" name="CustomShape 36"/>
              <p:cNvSpPr/>
              <p:nvPr/>
            </p:nvSpPr>
            <p:spPr>
              <a:xfrm flipV="1">
                <a:off x="11901240" y="1374840"/>
                <a:ext cx="59040" cy="5184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360">
                <a:solidFill>
                  <a:srgbClr val="00000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155" name="CustomShape 37"/>
              <p:cNvSpPr/>
              <p:nvPr/>
            </p:nvSpPr>
            <p:spPr>
              <a:xfrm flipV="1">
                <a:off x="11901240" y="1420200"/>
                <a:ext cx="59040" cy="5184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360">
                <a:solidFill>
                  <a:srgbClr val="00000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156" name="CustomShape 38"/>
              <p:cNvSpPr/>
              <p:nvPr/>
            </p:nvSpPr>
            <p:spPr>
              <a:xfrm rot="18757800">
                <a:off x="10498680" y="1272960"/>
                <a:ext cx="238320" cy="106920"/>
              </a:xfrm>
              <a:prstGeom prst="roundRect">
                <a:avLst>
                  <a:gd name="adj" fmla="val 16667"/>
                </a:avLst>
              </a:prstGeom>
              <a:solidFill>
                <a:srgbClr val="005293"/>
              </a:solidFill>
              <a:ln w="2556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157" name="CustomShape 39"/>
              <p:cNvSpPr/>
              <p:nvPr/>
            </p:nvSpPr>
            <p:spPr>
              <a:xfrm rot="13282200">
                <a:off x="10387080" y="1291320"/>
                <a:ext cx="236520" cy="78480"/>
              </a:xfrm>
              <a:prstGeom prst="roundRect">
                <a:avLst>
                  <a:gd name="adj" fmla="val 16667"/>
                </a:avLst>
              </a:prstGeom>
              <a:solidFill>
                <a:srgbClr val="005293"/>
              </a:solidFill>
              <a:ln w="2556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sp>
          <p:nvSpPr>
            <p:cNvPr id="5158" name="CustomShape 40"/>
            <p:cNvSpPr/>
            <p:nvPr/>
          </p:nvSpPr>
          <p:spPr>
            <a:xfrm rot="13282200">
              <a:off x="10496160" y="1166760"/>
              <a:ext cx="236520" cy="78480"/>
            </a:xfrm>
            <a:prstGeom prst="roundRect">
              <a:avLst>
                <a:gd name="adj" fmla="val 16667"/>
              </a:avLst>
            </a:prstGeom>
            <a:solidFill>
              <a:srgbClr val="005293"/>
            </a:solidFill>
            <a:ln w="255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5159" name="CustomShape 41"/>
          <p:cNvSpPr/>
          <p:nvPr/>
        </p:nvSpPr>
        <p:spPr>
          <a:xfrm>
            <a:off x="7888590" y="1459891"/>
            <a:ext cx="1247400" cy="330007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>
            <a:spAutoFit/>
          </a:bodyPr>
          <a:lstStyle/>
          <a:p>
            <a:pPr>
              <a:lnSpc>
                <a:spcPct val="113000"/>
              </a:lnSpc>
            </a:pPr>
            <a:r>
              <a:rPr lang="en-US" sz="900" spc="-1" dirty="0">
                <a:solidFill>
                  <a:srgbClr val="000000"/>
                </a:solidFill>
                <a:latin typeface="Arial"/>
                <a:ea typeface="DejaVu Sans"/>
              </a:rPr>
              <a:t>L- Length</a:t>
            </a:r>
            <a:endParaRPr lang="en-US" sz="900" spc="-1" dirty="0">
              <a:latin typeface="Arial"/>
            </a:endParaRPr>
          </a:p>
          <a:p>
            <a:pPr>
              <a:lnSpc>
                <a:spcPct val="113000"/>
              </a:lnSpc>
            </a:pPr>
            <a:r>
              <a:rPr lang="en-US" sz="900" spc="-1" dirty="0">
                <a:solidFill>
                  <a:srgbClr val="000000"/>
                </a:solidFill>
                <a:latin typeface="Arial"/>
                <a:ea typeface="DejaVu Sans"/>
              </a:rPr>
              <a:t>r – Radius</a:t>
            </a:r>
            <a:endParaRPr lang="en-US" sz="900" spc="-1" dirty="0">
              <a:latin typeface="Arial"/>
            </a:endParaRPr>
          </a:p>
          <a:p>
            <a:pPr>
              <a:lnSpc>
                <a:spcPct val="113000"/>
              </a:lnSpc>
            </a:pPr>
            <a:r>
              <a:rPr lang="en-US" sz="900" spc="-1" dirty="0">
                <a:solidFill>
                  <a:srgbClr val="000000"/>
                </a:solidFill>
                <a:latin typeface="Arial"/>
                <a:ea typeface="Arial"/>
              </a:rPr>
              <a:t>x - Task description</a:t>
            </a:r>
            <a:endParaRPr lang="en-US" sz="900" spc="-1" dirty="0">
              <a:latin typeface="Arial"/>
            </a:endParaRPr>
          </a:p>
          <a:p>
            <a:pPr>
              <a:lnSpc>
                <a:spcPct val="113000"/>
              </a:lnSpc>
            </a:pPr>
            <a:r>
              <a:rPr lang="en-IN" sz="900" spc="-1" dirty="0">
                <a:solidFill>
                  <a:srgbClr val="000000"/>
                </a:solidFill>
                <a:latin typeface="Arial"/>
                <a:ea typeface="Arial"/>
              </a:rPr>
              <a:t>ρ - Density</a:t>
            </a:r>
            <a:endParaRPr lang="en-US" sz="900" spc="-1" dirty="0">
              <a:latin typeface="Arial"/>
            </a:endParaRPr>
          </a:p>
          <a:p>
            <a:pPr>
              <a:lnSpc>
                <a:spcPct val="113000"/>
              </a:lnSpc>
            </a:pPr>
            <a:r>
              <a:rPr lang="en-IN" sz="900" spc="-1" dirty="0" err="1">
                <a:solidFill>
                  <a:srgbClr val="000000"/>
                </a:solidFill>
                <a:latin typeface="Arial"/>
                <a:ea typeface="Arial"/>
              </a:rPr>
              <a:t>Τ</a:t>
            </a:r>
            <a:r>
              <a:rPr lang="en-IN" sz="900" spc="-1" baseline="-33000" dirty="0" err="1">
                <a:solidFill>
                  <a:srgbClr val="000000"/>
                </a:solidFill>
                <a:latin typeface="Arial"/>
                <a:ea typeface="Arial"/>
              </a:rPr>
              <a:t>max</a:t>
            </a:r>
            <a:r>
              <a:rPr lang="en-IN" sz="900" spc="-1" dirty="0">
                <a:solidFill>
                  <a:srgbClr val="000000"/>
                </a:solidFill>
                <a:latin typeface="Arial"/>
                <a:ea typeface="Arial"/>
              </a:rPr>
              <a:t>- Max joint torque</a:t>
            </a:r>
          </a:p>
          <a:p>
            <a:pPr>
              <a:lnSpc>
                <a:spcPct val="113000"/>
              </a:lnSpc>
            </a:pPr>
            <a:r>
              <a:rPr lang="en-IN" sz="900" spc="-1" dirty="0">
                <a:solidFill>
                  <a:srgbClr val="000000"/>
                </a:solidFill>
                <a:latin typeface="Arial"/>
                <a:ea typeface="Arial"/>
              </a:rPr>
              <a:t>τ  - Input torque</a:t>
            </a:r>
            <a:endParaRPr lang="en-US" sz="900" spc="-1" dirty="0">
              <a:latin typeface="Arial"/>
            </a:endParaRPr>
          </a:p>
          <a:p>
            <a:pPr>
              <a:lnSpc>
                <a:spcPct val="113000"/>
              </a:lnSpc>
            </a:pPr>
            <a:r>
              <a:rPr lang="en-IN" sz="900" spc="-1" dirty="0">
                <a:solidFill>
                  <a:srgbClr val="000000"/>
                </a:solidFill>
                <a:latin typeface="Arial"/>
                <a:ea typeface="Arial"/>
              </a:rPr>
              <a:t>P – Power</a:t>
            </a:r>
            <a:endParaRPr lang="en-US" sz="900" spc="-1" dirty="0">
              <a:latin typeface="Arial"/>
            </a:endParaRPr>
          </a:p>
          <a:p>
            <a:pPr>
              <a:lnSpc>
                <a:spcPct val="113000"/>
              </a:lnSpc>
            </a:pPr>
            <a:r>
              <a:rPr lang="en-IN" sz="900" spc="-1" dirty="0">
                <a:solidFill>
                  <a:srgbClr val="000000"/>
                </a:solidFill>
                <a:latin typeface="Arial"/>
                <a:ea typeface="DejaVu Sans"/>
              </a:rPr>
              <a:t> </a:t>
            </a:r>
            <a:r>
              <a:rPr lang="en-IN" sz="900" u="sng" spc="-1" dirty="0" err="1">
                <a:solidFill>
                  <a:srgbClr val="000000"/>
                </a:solidFill>
                <a:latin typeface="Arial"/>
                <a:ea typeface="DejaVu Sans"/>
              </a:rPr>
              <a:t>θ</a:t>
            </a:r>
            <a:r>
              <a:rPr lang="en-IN" sz="600" u="sng" spc="-1" dirty="0" err="1">
                <a:solidFill>
                  <a:srgbClr val="000000"/>
                </a:solidFill>
                <a:latin typeface="Arial"/>
                <a:ea typeface="DejaVu Sans"/>
              </a:rPr>
              <a:t>d</a:t>
            </a:r>
            <a:r>
              <a:rPr lang="en-IN" sz="900" spc="-1" dirty="0">
                <a:solidFill>
                  <a:srgbClr val="000000"/>
                </a:solidFill>
                <a:latin typeface="Arial"/>
                <a:ea typeface="Arial"/>
              </a:rPr>
              <a:t> - Desired joint-space configuration</a:t>
            </a:r>
            <a:endParaRPr lang="en-US" sz="900" spc="-1" dirty="0">
              <a:latin typeface="Arial"/>
            </a:endParaRPr>
          </a:p>
          <a:p>
            <a:pPr>
              <a:lnSpc>
                <a:spcPct val="113000"/>
              </a:lnSpc>
            </a:pPr>
            <a:r>
              <a:rPr lang="en-IN" sz="1050" spc="-1" dirty="0">
                <a:solidFill>
                  <a:srgbClr val="000000"/>
                </a:solidFill>
                <a:latin typeface="Arial"/>
                <a:ea typeface="Arial"/>
              </a:rPr>
              <a:t>K</a:t>
            </a:r>
            <a:r>
              <a:rPr lang="en-IN" sz="600" spc="-1" dirty="0">
                <a:solidFill>
                  <a:srgbClr val="000000"/>
                </a:solidFill>
                <a:latin typeface="Arial"/>
                <a:ea typeface="Arial"/>
              </a:rPr>
              <a:t>x </a:t>
            </a:r>
            <a:r>
              <a:rPr lang="en-IN" sz="900" spc="-1" dirty="0">
                <a:solidFill>
                  <a:srgbClr val="000000"/>
                </a:solidFill>
                <a:latin typeface="Arial"/>
                <a:ea typeface="Arial"/>
              </a:rPr>
              <a:t> - Control gains</a:t>
            </a:r>
            <a:endParaRPr lang="en-US" sz="900" spc="-1" dirty="0">
              <a:latin typeface="Arial"/>
            </a:endParaRPr>
          </a:p>
          <a:p>
            <a:pPr>
              <a:lnSpc>
                <a:spcPct val="113000"/>
              </a:lnSpc>
            </a:pPr>
            <a:r>
              <a:rPr lang="en-IN" sz="900" spc="-1" dirty="0">
                <a:solidFill>
                  <a:srgbClr val="000000"/>
                </a:solidFill>
                <a:latin typeface="Arial"/>
                <a:ea typeface="Arial"/>
              </a:rPr>
              <a:t>θ - Joint angle</a:t>
            </a:r>
            <a:endParaRPr lang="en-US" sz="900" spc="-1" dirty="0">
              <a:latin typeface="Arial"/>
            </a:endParaRPr>
          </a:p>
          <a:p>
            <a:pPr>
              <a:lnSpc>
                <a:spcPct val="113000"/>
              </a:lnSpc>
            </a:pPr>
            <a:r>
              <a:rPr lang="en-IN" sz="900" spc="-1" dirty="0">
                <a:solidFill>
                  <a:srgbClr val="000000"/>
                </a:solidFill>
                <a:latin typeface="Arial"/>
                <a:ea typeface="Arial"/>
              </a:rPr>
              <a:t>M, C, G – Dynamics coefficients</a:t>
            </a:r>
            <a:endParaRPr lang="en-US" sz="900" spc="-1" dirty="0">
              <a:latin typeface="Arial"/>
            </a:endParaRPr>
          </a:p>
          <a:p>
            <a:pPr>
              <a:lnSpc>
                <a:spcPct val="113000"/>
              </a:lnSpc>
            </a:pPr>
            <a:r>
              <a:rPr lang="en-IN" sz="900" spc="-1" dirty="0">
                <a:solidFill>
                  <a:srgbClr val="000000"/>
                </a:solidFill>
                <a:latin typeface="Arial"/>
                <a:ea typeface="Arial"/>
              </a:rPr>
              <a:t>R</a:t>
            </a:r>
            <a:r>
              <a:rPr lang="en-IN" sz="600" spc="-1" dirty="0">
                <a:solidFill>
                  <a:srgbClr val="000000"/>
                </a:solidFill>
                <a:latin typeface="Arial"/>
                <a:ea typeface="Arial"/>
              </a:rPr>
              <a:t>x</a:t>
            </a:r>
            <a:r>
              <a:rPr lang="en-IN" sz="900" spc="-1" dirty="0">
                <a:solidFill>
                  <a:srgbClr val="000000"/>
                </a:solidFill>
                <a:latin typeface="Arial"/>
                <a:ea typeface="Arial"/>
              </a:rPr>
              <a:t> – Eigen values</a:t>
            </a:r>
            <a:endParaRPr lang="en-US" sz="900" spc="-1" dirty="0">
              <a:latin typeface="Arial"/>
            </a:endParaRPr>
          </a:p>
          <a:p>
            <a:pPr>
              <a:lnSpc>
                <a:spcPct val="113000"/>
              </a:lnSpc>
            </a:pPr>
            <a:r>
              <a:rPr lang="en-IN" sz="900" spc="-1" dirty="0">
                <a:solidFill>
                  <a:srgbClr val="000000"/>
                </a:solidFill>
                <a:latin typeface="Arial"/>
                <a:ea typeface="Arial"/>
              </a:rPr>
              <a:t>u - Displacement</a:t>
            </a:r>
          </a:p>
          <a:p>
            <a:pPr>
              <a:lnSpc>
                <a:spcPct val="113000"/>
              </a:lnSpc>
            </a:pPr>
            <a:r>
              <a:rPr lang="en-IN" sz="900" spc="-1" dirty="0">
                <a:solidFill>
                  <a:srgbClr val="000000"/>
                </a:solidFill>
                <a:latin typeface="Arial"/>
                <a:ea typeface="Arial"/>
              </a:rPr>
              <a:t> </a:t>
            </a:r>
            <a:r>
              <a:rPr lang="en-IN" sz="900" spc="-1" dirty="0" err="1">
                <a:solidFill>
                  <a:srgbClr val="000000"/>
                </a:solidFill>
                <a:latin typeface="Arial"/>
                <a:ea typeface="Arial"/>
              </a:rPr>
              <a:t>t</a:t>
            </a:r>
            <a:r>
              <a:rPr lang="en-IN" sz="600" spc="-1" dirty="0" err="1">
                <a:solidFill>
                  <a:srgbClr val="000000"/>
                </a:solidFill>
                <a:latin typeface="Arial"/>
                <a:ea typeface="Arial"/>
              </a:rPr>
              <a:t>s</a:t>
            </a:r>
            <a:r>
              <a:rPr lang="en-IN" sz="900" spc="-1" dirty="0">
                <a:solidFill>
                  <a:srgbClr val="000000"/>
                </a:solidFill>
                <a:latin typeface="Arial"/>
                <a:ea typeface="Arial"/>
              </a:rPr>
              <a:t>  – Settling/cycle time</a:t>
            </a:r>
            <a:endParaRPr lang="en-US" sz="900" spc="-1" dirty="0">
              <a:latin typeface="Arial"/>
            </a:endParaRPr>
          </a:p>
          <a:p>
            <a:pPr>
              <a:lnSpc>
                <a:spcPct val="113000"/>
              </a:lnSpc>
            </a:pPr>
            <a:r>
              <a:rPr lang="en-IN" sz="900" spc="-1" dirty="0">
                <a:solidFill>
                  <a:srgbClr val="000000"/>
                </a:solidFill>
                <a:latin typeface="Arial"/>
                <a:ea typeface="Arial"/>
              </a:rPr>
              <a:t> e</a:t>
            </a:r>
            <a:r>
              <a:rPr lang="en-IN" sz="600" spc="-1" dirty="0">
                <a:solidFill>
                  <a:srgbClr val="000000"/>
                </a:solidFill>
                <a:latin typeface="Arial"/>
                <a:ea typeface="Arial"/>
              </a:rPr>
              <a:t>x</a:t>
            </a:r>
            <a:r>
              <a:rPr lang="en-IN" sz="900" spc="-1" dirty="0">
                <a:solidFill>
                  <a:srgbClr val="000000"/>
                </a:solidFill>
                <a:latin typeface="Arial"/>
                <a:ea typeface="Arial"/>
              </a:rPr>
              <a:t>  – Tracking error</a:t>
            </a:r>
            <a:endParaRPr lang="en-US" sz="900" spc="-1" dirty="0">
              <a:latin typeface="Arial"/>
            </a:endParaRPr>
          </a:p>
          <a:p>
            <a:pPr>
              <a:lnSpc>
                <a:spcPct val="113000"/>
              </a:lnSpc>
            </a:pPr>
            <a:r>
              <a:rPr lang="en-IN" sz="900" spc="-1" dirty="0" err="1">
                <a:solidFill>
                  <a:srgbClr val="000000"/>
                </a:solidFill>
                <a:latin typeface="Arial"/>
                <a:ea typeface="Arial"/>
              </a:rPr>
              <a:t>C</a:t>
            </a:r>
            <a:r>
              <a:rPr lang="en-IN" sz="600" spc="-1" dirty="0" err="1">
                <a:solidFill>
                  <a:srgbClr val="000000"/>
                </a:solidFill>
                <a:latin typeface="Arial"/>
                <a:ea typeface="Arial"/>
              </a:rPr>
              <a:t>j</a:t>
            </a:r>
            <a:r>
              <a:rPr lang="en-IN" sz="900" spc="-1" dirty="0">
                <a:solidFill>
                  <a:srgbClr val="000000"/>
                </a:solidFill>
                <a:latin typeface="Arial"/>
                <a:ea typeface="Arial"/>
              </a:rPr>
              <a:t> – Joint compliance</a:t>
            </a:r>
            <a:endParaRPr lang="en-US" sz="900" spc="-1" dirty="0">
              <a:latin typeface="Arial"/>
            </a:endParaRPr>
          </a:p>
          <a:p>
            <a:pPr>
              <a:lnSpc>
                <a:spcPct val="113000"/>
              </a:lnSpc>
            </a:pPr>
            <a:r>
              <a:rPr lang="en-IN" sz="900" spc="-1" dirty="0" err="1">
                <a:solidFill>
                  <a:srgbClr val="000000"/>
                </a:solidFill>
                <a:latin typeface="Arial"/>
                <a:ea typeface="Arial"/>
              </a:rPr>
              <a:t>σy</a:t>
            </a:r>
            <a:r>
              <a:rPr lang="en-IN" sz="900" spc="-1" dirty="0">
                <a:solidFill>
                  <a:srgbClr val="000000"/>
                </a:solidFill>
                <a:latin typeface="Arial"/>
                <a:ea typeface="Arial"/>
              </a:rPr>
              <a:t> - Yield strength</a:t>
            </a:r>
            <a:endParaRPr lang="en-US" sz="900" spc="-1" dirty="0">
              <a:latin typeface="Arial"/>
            </a:endParaRPr>
          </a:p>
          <a:p>
            <a:pPr>
              <a:lnSpc>
                <a:spcPct val="113000"/>
              </a:lnSpc>
            </a:pPr>
            <a:r>
              <a:rPr lang="en-IN" sz="900" spc="-1" dirty="0">
                <a:solidFill>
                  <a:srgbClr val="000000"/>
                </a:solidFill>
                <a:latin typeface="Arial"/>
                <a:ea typeface="Arial"/>
              </a:rPr>
              <a:t>K – Link stiffness</a:t>
            </a:r>
            <a:endParaRPr lang="en-US" sz="900" spc="-1" dirty="0">
              <a:latin typeface="Arial"/>
            </a:endParaRPr>
          </a:p>
          <a:p>
            <a:pPr>
              <a:lnSpc>
                <a:spcPct val="113000"/>
              </a:lnSpc>
            </a:pPr>
            <a:r>
              <a:rPr lang="en-IN" sz="900" spc="-1" dirty="0" err="1">
                <a:solidFill>
                  <a:srgbClr val="000000"/>
                </a:solidFill>
                <a:latin typeface="Arial"/>
                <a:ea typeface="Arial"/>
              </a:rPr>
              <a:t>Τf</a:t>
            </a:r>
            <a:r>
              <a:rPr lang="en-IN" sz="900" spc="-1" dirty="0">
                <a:solidFill>
                  <a:srgbClr val="000000"/>
                </a:solidFill>
                <a:latin typeface="Arial"/>
                <a:ea typeface="Arial"/>
              </a:rPr>
              <a:t> - Feasible torque</a:t>
            </a:r>
            <a:endParaRPr lang="en-US" sz="900" spc="-1" dirty="0">
              <a:latin typeface="Arial"/>
            </a:endParaRPr>
          </a:p>
        </p:txBody>
      </p:sp>
      <p:sp>
        <p:nvSpPr>
          <p:cNvPr id="5160" name="CustomShape 42"/>
          <p:cNvSpPr/>
          <p:nvPr/>
        </p:nvSpPr>
        <p:spPr>
          <a:xfrm>
            <a:off x="1698030" y="2539350"/>
            <a:ext cx="5884110" cy="839160"/>
          </a:xfrm>
          <a:prstGeom prst="roundRect">
            <a:avLst>
              <a:gd name="adj" fmla="val 16667"/>
            </a:avLst>
          </a:prstGeom>
          <a:solidFill>
            <a:srgbClr val="B8F5EC">
              <a:alpha val="40000"/>
            </a:srgbClr>
          </a:solidFill>
          <a:ln w="25560">
            <a:solidFill>
              <a:srgbClr val="F5B8E7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500" tIns="33750" rIns="67500" bIns="33750">
            <a:noAutofit/>
          </a:bodyPr>
          <a:lstStyle/>
          <a:p>
            <a:pPr algn="ctr">
              <a:lnSpc>
                <a:spcPct val="114000"/>
              </a:lnSpc>
            </a:pPr>
            <a:r>
              <a:rPr lang="en-US" sz="1350" spc="-1">
                <a:solidFill>
                  <a:srgbClr val="000000"/>
                </a:solidFill>
                <a:latin typeface="Arial"/>
                <a:ea typeface="DejaVu Sans"/>
              </a:rPr>
              <a:t>Model</a:t>
            </a:r>
            <a:endParaRPr lang="en-US" sz="1350" spc="-1">
              <a:latin typeface="Arial"/>
            </a:endParaRPr>
          </a:p>
          <a:p>
            <a:pPr algn="ctr">
              <a:lnSpc>
                <a:spcPct val="114000"/>
              </a:lnSpc>
            </a:pPr>
            <a:endParaRPr lang="en-US" sz="1350" spc="-1">
              <a:latin typeface="Arial"/>
            </a:endParaRPr>
          </a:p>
        </p:txBody>
      </p:sp>
      <p:sp>
        <p:nvSpPr>
          <p:cNvPr id="5161" name="CustomShape 43"/>
          <p:cNvSpPr/>
          <p:nvPr/>
        </p:nvSpPr>
        <p:spPr>
          <a:xfrm>
            <a:off x="1697490" y="2532330"/>
            <a:ext cx="5884650" cy="845640"/>
          </a:xfrm>
          <a:prstGeom prst="roundRect">
            <a:avLst>
              <a:gd name="adj" fmla="val 16667"/>
            </a:avLst>
          </a:prstGeom>
          <a:noFill/>
          <a:ln w="25560">
            <a:solidFill>
              <a:srgbClr val="EEAA7A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164" name="CustomShape 46"/>
          <p:cNvSpPr/>
          <p:nvPr/>
        </p:nvSpPr>
        <p:spPr>
          <a:xfrm>
            <a:off x="5074380" y="2290681"/>
            <a:ext cx="1542780" cy="19159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spAutoFit/>
          </a:bodyPr>
          <a:lstStyle/>
          <a:p>
            <a:pPr>
              <a:lnSpc>
                <a:spcPct val="113000"/>
              </a:lnSpc>
            </a:pPr>
            <a:r>
              <a:rPr lang="en-US" sz="1200" spc="-1">
                <a:solidFill>
                  <a:srgbClr val="666666"/>
                </a:solidFill>
                <a:latin typeface="Arial"/>
                <a:ea typeface="DejaVu Sans"/>
              </a:rPr>
              <a:t>Multi-body simulation</a:t>
            </a:r>
            <a:endParaRPr lang="en-US" sz="1200" spc="-1">
              <a:latin typeface="Arial"/>
            </a:endParaRPr>
          </a:p>
        </p:txBody>
      </p:sp>
      <p:sp>
        <p:nvSpPr>
          <p:cNvPr id="5165" name="CustomShape 47"/>
          <p:cNvSpPr/>
          <p:nvPr/>
        </p:nvSpPr>
        <p:spPr>
          <a:xfrm>
            <a:off x="4784940" y="2996628"/>
            <a:ext cx="270810" cy="259675"/>
          </a:xfrm>
          <a:prstGeom prst="ellipse">
            <a:avLst/>
          </a:prstGeom>
          <a:solidFill>
            <a:srgbClr val="000000">
              <a:alpha val="5000"/>
            </a:srgbClr>
          </a:solidFill>
          <a:ln w="309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 anchorCtr="1">
            <a:spAutoFit/>
          </a:bodyPr>
          <a:lstStyle/>
          <a:p>
            <a:pPr>
              <a:lnSpc>
                <a:spcPct val="100000"/>
              </a:lnSpc>
            </a:pPr>
            <a:r>
              <a:rPr lang="en-IN" sz="1200" spc="-1" dirty="0">
                <a:solidFill>
                  <a:srgbClr val="000000"/>
                </a:solidFill>
                <a:latin typeface="Arial"/>
                <a:ea typeface="DejaVu Sans"/>
              </a:rPr>
              <a:t> </a:t>
            </a:r>
            <a:r>
              <a:rPr lang="en-IN" sz="1200" u="sng" spc="-1" dirty="0" err="1">
                <a:solidFill>
                  <a:srgbClr val="000000"/>
                </a:solidFill>
                <a:latin typeface="Arial"/>
                <a:ea typeface="DejaVu Sans"/>
              </a:rPr>
              <a:t>θ</a:t>
            </a:r>
            <a:r>
              <a:rPr lang="en-IN" sz="750" u="sng" spc="-1" dirty="0" err="1">
                <a:solidFill>
                  <a:srgbClr val="000000"/>
                </a:solidFill>
                <a:latin typeface="Arial"/>
                <a:ea typeface="DejaVu Sans"/>
              </a:rPr>
              <a:t>d</a:t>
            </a:r>
            <a:endParaRPr lang="en-US" sz="750" spc="-1" dirty="0">
              <a:latin typeface="Arial"/>
            </a:endParaRPr>
          </a:p>
        </p:txBody>
      </p:sp>
      <p:sp>
        <p:nvSpPr>
          <p:cNvPr id="5166" name="CustomShape 48"/>
          <p:cNvSpPr/>
          <p:nvPr/>
        </p:nvSpPr>
        <p:spPr>
          <a:xfrm>
            <a:off x="4029480" y="2861214"/>
            <a:ext cx="289980" cy="269413"/>
          </a:xfrm>
          <a:prstGeom prst="ellipse">
            <a:avLst/>
          </a:prstGeom>
          <a:solidFill>
            <a:srgbClr val="000000">
              <a:alpha val="5000"/>
            </a:srgbClr>
          </a:solidFill>
          <a:ln w="309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 anchorCtr="1">
            <a:spAutoFit/>
          </a:bodyPr>
          <a:lstStyle/>
          <a:p>
            <a:pPr>
              <a:lnSpc>
                <a:spcPct val="113000"/>
              </a:lnSpc>
            </a:pPr>
            <a:r>
              <a:rPr lang="en-IN" sz="1200" spc="-1">
                <a:solidFill>
                  <a:srgbClr val="000000"/>
                </a:solidFill>
                <a:latin typeface="Arial"/>
                <a:ea typeface="Arial"/>
              </a:rPr>
              <a:t> τ</a:t>
            </a:r>
            <a:r>
              <a:rPr lang="en-IN" sz="750" spc="-1">
                <a:solidFill>
                  <a:srgbClr val="000000"/>
                </a:solidFill>
                <a:latin typeface="Arial"/>
                <a:ea typeface="Arial"/>
              </a:rPr>
              <a:t>f</a:t>
            </a:r>
            <a:endParaRPr lang="en-US" sz="750" spc="-1">
              <a:latin typeface="Arial"/>
            </a:endParaRPr>
          </a:p>
        </p:txBody>
      </p:sp>
      <p:grpSp>
        <p:nvGrpSpPr>
          <p:cNvPr id="5172" name="Group 54"/>
          <p:cNvGrpSpPr/>
          <p:nvPr/>
        </p:nvGrpSpPr>
        <p:grpSpPr>
          <a:xfrm>
            <a:off x="3237570" y="852660"/>
            <a:ext cx="1327050" cy="858330"/>
            <a:chOff x="4316760" y="1136880"/>
            <a:chExt cx="1769400" cy="1144440"/>
          </a:xfrm>
        </p:grpSpPr>
        <p:sp>
          <p:nvSpPr>
            <p:cNvPr id="5173" name="CustomShape 55"/>
            <p:cNvSpPr/>
            <p:nvPr/>
          </p:nvSpPr>
          <p:spPr>
            <a:xfrm>
              <a:off x="4316760" y="1136880"/>
              <a:ext cx="1769400" cy="1144440"/>
            </a:xfrm>
            <a:prstGeom prst="roundRect">
              <a:avLst>
                <a:gd name="adj" fmla="val 16667"/>
              </a:avLst>
            </a:prstGeom>
            <a:solidFill>
              <a:srgbClr val="F4C7A7"/>
            </a:solidFill>
            <a:ln w="255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7500" tIns="33750" rIns="67500" bIns="33750">
              <a:noAutofit/>
            </a:bodyPr>
            <a:lstStyle/>
            <a:p>
              <a:pPr algn="ctr">
                <a:lnSpc>
                  <a:spcPct val="113000"/>
                </a:lnSpc>
              </a:pPr>
              <a:endParaRPr lang="en-US" sz="1350" spc="-1">
                <a:latin typeface="Arial"/>
              </a:endParaRPr>
            </a:p>
            <a:p>
              <a:pPr algn="ctr">
                <a:lnSpc>
                  <a:spcPct val="113000"/>
                </a:lnSpc>
              </a:pPr>
              <a:endParaRPr lang="en-US" sz="1350" spc="-1">
                <a:latin typeface="Arial"/>
              </a:endParaRPr>
            </a:p>
            <a:p>
              <a:pPr algn="ctr">
                <a:lnSpc>
                  <a:spcPct val="113000"/>
                </a:lnSpc>
              </a:pPr>
              <a:r>
                <a:rPr lang="en-US" sz="1350" spc="-1">
                  <a:solidFill>
                    <a:srgbClr val="000000"/>
                  </a:solidFill>
                  <a:latin typeface="Arial"/>
                  <a:ea typeface="DejaVu Sans"/>
                </a:rPr>
                <a:t>Payload</a:t>
              </a:r>
              <a:endParaRPr lang="en-US" sz="1350" spc="-1">
                <a:latin typeface="Arial"/>
              </a:endParaRPr>
            </a:p>
            <a:p>
              <a:pPr algn="ctr">
                <a:lnSpc>
                  <a:spcPct val="113000"/>
                </a:lnSpc>
              </a:pPr>
              <a:endParaRPr lang="en-US" sz="1350" spc="-1">
                <a:latin typeface="Arial"/>
              </a:endParaRPr>
            </a:p>
          </p:txBody>
        </p:sp>
        <p:sp>
          <p:nvSpPr>
            <p:cNvPr id="5174" name="CustomShape 56"/>
            <p:cNvSpPr/>
            <p:nvPr/>
          </p:nvSpPr>
          <p:spPr>
            <a:xfrm>
              <a:off x="5024880" y="1211072"/>
              <a:ext cx="355320" cy="359217"/>
            </a:xfrm>
            <a:prstGeom prst="ellipse">
              <a:avLst/>
            </a:prstGeom>
            <a:solidFill>
              <a:srgbClr val="000000">
                <a:alpha val="5000"/>
              </a:srgbClr>
            </a:solidFill>
            <a:ln w="3096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ctr" anchorCtr="1">
              <a:spAutoFit/>
            </a:bodyPr>
            <a:lstStyle/>
            <a:p>
              <a:pPr>
                <a:lnSpc>
                  <a:spcPct val="113000"/>
                </a:lnSpc>
              </a:pPr>
              <a:r>
                <a:rPr lang="en-IN" sz="1200" spc="-1">
                  <a:solidFill>
                    <a:srgbClr val="000000"/>
                  </a:solidFill>
                  <a:latin typeface="Arial"/>
                  <a:ea typeface="DejaVu Sans"/>
                </a:rPr>
                <a:t> m</a:t>
              </a:r>
              <a:endParaRPr lang="en-US" sz="1200" spc="-1">
                <a:latin typeface="Arial"/>
              </a:endParaRPr>
            </a:p>
          </p:txBody>
        </p:sp>
      </p:grpSp>
      <p:sp>
        <p:nvSpPr>
          <p:cNvPr id="5175" name="CustomShape 57"/>
          <p:cNvSpPr/>
          <p:nvPr/>
        </p:nvSpPr>
        <p:spPr>
          <a:xfrm>
            <a:off x="5525280" y="2539350"/>
            <a:ext cx="2057670" cy="830520"/>
          </a:xfrm>
          <a:prstGeom prst="roundRect">
            <a:avLst>
              <a:gd name="adj" fmla="val 16667"/>
            </a:avLst>
          </a:prstGeom>
          <a:solidFill>
            <a:srgbClr val="FBFFBC">
              <a:alpha val="67000"/>
            </a:srgbClr>
          </a:solidFill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500" tIns="33750" rIns="67500" bIns="33750">
            <a:noAutofit/>
          </a:bodyPr>
          <a:lstStyle/>
          <a:p>
            <a:pPr algn="ctr">
              <a:lnSpc>
                <a:spcPct val="114000"/>
              </a:lnSpc>
            </a:pPr>
            <a:endParaRPr lang="en-US" sz="1350" spc="-1" dirty="0">
              <a:latin typeface="Arial"/>
            </a:endParaRPr>
          </a:p>
          <a:p>
            <a:pPr algn="ctr">
              <a:lnSpc>
                <a:spcPct val="114000"/>
              </a:lnSpc>
            </a:pPr>
            <a:r>
              <a:rPr lang="en-US" sz="1350" spc="-1" dirty="0">
                <a:solidFill>
                  <a:srgbClr val="000000"/>
                </a:solidFill>
                <a:latin typeface="Arial"/>
                <a:ea typeface="DejaVu Sans"/>
              </a:rPr>
              <a:t>Task Attributes (Assumed)</a:t>
            </a:r>
            <a:endParaRPr lang="en-US" sz="1350" spc="-1" dirty="0">
              <a:latin typeface="Arial"/>
            </a:endParaRPr>
          </a:p>
        </p:txBody>
      </p:sp>
      <p:sp>
        <p:nvSpPr>
          <p:cNvPr id="5176" name="CustomShape 58"/>
          <p:cNvSpPr/>
          <p:nvPr/>
        </p:nvSpPr>
        <p:spPr>
          <a:xfrm>
            <a:off x="5858813" y="2601154"/>
            <a:ext cx="270810" cy="269413"/>
          </a:xfrm>
          <a:prstGeom prst="ellipse">
            <a:avLst/>
          </a:prstGeom>
          <a:solidFill>
            <a:srgbClr val="000000">
              <a:alpha val="5000"/>
            </a:srgbClr>
          </a:solidFill>
          <a:ln w="309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 anchorCtr="1">
            <a:spAutoFit/>
          </a:bodyPr>
          <a:lstStyle/>
          <a:p>
            <a:pPr>
              <a:lnSpc>
                <a:spcPct val="113000"/>
              </a:lnSpc>
            </a:pPr>
            <a:r>
              <a:rPr lang="en-IN" sz="1200" spc="-1">
                <a:solidFill>
                  <a:srgbClr val="000000"/>
                </a:solidFill>
                <a:latin typeface="Arial"/>
                <a:ea typeface="Arial"/>
              </a:rPr>
              <a:t> x</a:t>
            </a:r>
            <a:r>
              <a:rPr lang="en-IN" sz="750" spc="-1">
                <a:solidFill>
                  <a:srgbClr val="000000"/>
                </a:solidFill>
                <a:latin typeface="Arial"/>
                <a:ea typeface="Arial"/>
              </a:rPr>
              <a:t>d</a:t>
            </a:r>
            <a:endParaRPr lang="en-US" sz="750" spc="-1">
              <a:latin typeface="Arial"/>
            </a:endParaRPr>
          </a:p>
        </p:txBody>
      </p:sp>
      <p:sp>
        <p:nvSpPr>
          <p:cNvPr id="5177" name="CustomShape 59"/>
          <p:cNvSpPr/>
          <p:nvPr/>
        </p:nvSpPr>
        <p:spPr>
          <a:xfrm>
            <a:off x="6281234" y="2593644"/>
            <a:ext cx="270810" cy="269413"/>
          </a:xfrm>
          <a:prstGeom prst="ellipse">
            <a:avLst/>
          </a:prstGeom>
          <a:solidFill>
            <a:srgbClr val="000000">
              <a:alpha val="5000"/>
            </a:srgbClr>
          </a:solidFill>
          <a:ln w="309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 anchorCtr="1">
            <a:spAutoFit/>
          </a:bodyPr>
          <a:lstStyle/>
          <a:p>
            <a:pPr>
              <a:lnSpc>
                <a:spcPct val="113000"/>
              </a:lnSpc>
            </a:pPr>
            <a:r>
              <a:rPr lang="en-IN" sz="1200" spc="-1">
                <a:solidFill>
                  <a:srgbClr val="000000"/>
                </a:solidFill>
                <a:latin typeface="Arial"/>
                <a:ea typeface="Arial"/>
              </a:rPr>
              <a:t> x</a:t>
            </a:r>
            <a:r>
              <a:rPr lang="en-IN" sz="750" spc="-1">
                <a:solidFill>
                  <a:srgbClr val="000000"/>
                </a:solidFill>
                <a:latin typeface="Arial"/>
                <a:ea typeface="Arial"/>
              </a:rPr>
              <a:t>i</a:t>
            </a:r>
            <a:endParaRPr lang="en-US" sz="750" spc="-1">
              <a:latin typeface="Arial"/>
            </a:endParaRPr>
          </a:p>
        </p:txBody>
      </p:sp>
      <p:sp>
        <p:nvSpPr>
          <p:cNvPr id="5178" name="CustomShape 60"/>
          <p:cNvSpPr/>
          <p:nvPr/>
        </p:nvSpPr>
        <p:spPr>
          <a:xfrm>
            <a:off x="6690870" y="2576873"/>
            <a:ext cx="410940" cy="302955"/>
          </a:xfrm>
          <a:prstGeom prst="ellipse">
            <a:avLst/>
          </a:prstGeom>
          <a:solidFill>
            <a:srgbClr val="000000">
              <a:alpha val="5000"/>
            </a:srgbClr>
          </a:solidFill>
          <a:ln w="309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 anchorCtr="1">
            <a:spAutoFit/>
          </a:bodyPr>
          <a:lstStyle/>
          <a:p>
            <a:pPr>
              <a:lnSpc>
                <a:spcPct val="113000"/>
              </a:lnSpc>
            </a:pPr>
            <a:r>
              <a:rPr lang="en-IN" sz="1350" spc="-1">
                <a:solidFill>
                  <a:srgbClr val="000000"/>
                </a:solidFill>
                <a:latin typeface="Arial"/>
                <a:ea typeface="Arial"/>
              </a:rPr>
              <a:t>x(t)</a:t>
            </a:r>
            <a:endParaRPr lang="en-US" sz="1350" spc="-1">
              <a:latin typeface="Arial"/>
            </a:endParaRPr>
          </a:p>
        </p:txBody>
      </p:sp>
      <p:sp>
        <p:nvSpPr>
          <p:cNvPr id="5179" name="CustomShape 61"/>
          <p:cNvSpPr/>
          <p:nvPr/>
        </p:nvSpPr>
        <p:spPr>
          <a:xfrm>
            <a:off x="2008530" y="3924990"/>
            <a:ext cx="1179090" cy="864540"/>
          </a:xfrm>
          <a:prstGeom prst="roundRect">
            <a:avLst>
              <a:gd name="adj" fmla="val 16667"/>
            </a:avLst>
          </a:prstGeom>
          <a:solidFill>
            <a:srgbClr val="F5B8E7">
              <a:alpha val="40000"/>
            </a:srgbClr>
          </a:solidFill>
          <a:ln w="25560">
            <a:solidFill>
              <a:srgbClr val="F5B8E7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500" tIns="33750" rIns="67500" bIns="33750">
            <a:noAutofit/>
          </a:bodyPr>
          <a:lstStyle/>
          <a:p>
            <a:pPr algn="ctr">
              <a:lnSpc>
                <a:spcPct val="114000"/>
              </a:lnSpc>
            </a:pPr>
            <a:endParaRPr lang="en-US" sz="1350" spc="-1">
              <a:latin typeface="Arial"/>
            </a:endParaRPr>
          </a:p>
          <a:p>
            <a:pPr algn="ctr">
              <a:lnSpc>
                <a:spcPct val="114000"/>
              </a:lnSpc>
            </a:pPr>
            <a:r>
              <a:rPr lang="en-US" sz="1350" spc="-1">
                <a:solidFill>
                  <a:srgbClr val="000000"/>
                </a:solidFill>
                <a:latin typeface="Arial"/>
                <a:ea typeface="DejaVu Sans"/>
              </a:rPr>
              <a:t>Kinematic</a:t>
            </a:r>
            <a:endParaRPr lang="en-US" sz="1350" spc="-1">
              <a:latin typeface="Arial"/>
            </a:endParaRPr>
          </a:p>
          <a:p>
            <a:pPr algn="ctr">
              <a:lnSpc>
                <a:spcPct val="114000"/>
              </a:lnSpc>
            </a:pPr>
            <a:r>
              <a:rPr lang="en-US" sz="1350" spc="-1">
                <a:solidFill>
                  <a:srgbClr val="000000"/>
                </a:solidFill>
                <a:latin typeface="Arial"/>
                <a:ea typeface="DejaVu Sans"/>
              </a:rPr>
              <a:t>Attributes</a:t>
            </a:r>
            <a:endParaRPr lang="en-US" sz="1350" spc="-1">
              <a:latin typeface="Arial"/>
            </a:endParaRPr>
          </a:p>
        </p:txBody>
      </p:sp>
      <p:grpSp>
        <p:nvGrpSpPr>
          <p:cNvPr id="5181" name="Group 63"/>
          <p:cNvGrpSpPr/>
          <p:nvPr/>
        </p:nvGrpSpPr>
        <p:grpSpPr>
          <a:xfrm>
            <a:off x="1888920" y="2640357"/>
            <a:ext cx="1304370" cy="584233"/>
            <a:chOff x="2518560" y="3520472"/>
            <a:chExt cx="1739160" cy="778976"/>
          </a:xfrm>
        </p:grpSpPr>
        <p:sp>
          <p:nvSpPr>
            <p:cNvPr id="5182" name="CustomShape 64"/>
            <p:cNvSpPr/>
            <p:nvPr/>
          </p:nvSpPr>
          <p:spPr>
            <a:xfrm>
              <a:off x="2670120" y="3939871"/>
              <a:ext cx="709200" cy="359217"/>
            </a:xfrm>
            <a:prstGeom prst="ellipse">
              <a:avLst/>
            </a:prstGeom>
            <a:solidFill>
              <a:srgbClr val="000000">
                <a:alpha val="5000"/>
              </a:srgbClr>
            </a:solidFill>
            <a:ln w="3096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ctr" anchorCtr="1">
              <a:spAutoFit/>
            </a:bodyPr>
            <a:lstStyle/>
            <a:p>
              <a:pPr>
                <a:lnSpc>
                  <a:spcPct val="113000"/>
                </a:lnSpc>
              </a:pPr>
              <a:r>
                <a:rPr lang="en-IN" sz="1200" spc="-1">
                  <a:solidFill>
                    <a:srgbClr val="000000"/>
                  </a:solidFill>
                  <a:latin typeface="Arial"/>
                  <a:ea typeface="DejaVu Sans"/>
                </a:rPr>
                <a:t> M(θ)</a:t>
              </a:r>
              <a:endParaRPr lang="en-US" sz="1200" spc="-1">
                <a:latin typeface="Arial"/>
              </a:endParaRPr>
            </a:p>
          </p:txBody>
        </p:sp>
        <p:sp>
          <p:nvSpPr>
            <p:cNvPr id="5183" name="CustomShape 65"/>
            <p:cNvSpPr/>
            <p:nvPr/>
          </p:nvSpPr>
          <p:spPr>
            <a:xfrm>
              <a:off x="3529080" y="3940231"/>
              <a:ext cx="728640" cy="359217"/>
            </a:xfrm>
            <a:prstGeom prst="ellipse">
              <a:avLst/>
            </a:prstGeom>
            <a:solidFill>
              <a:srgbClr val="000000">
                <a:alpha val="5000"/>
              </a:srgbClr>
            </a:solidFill>
            <a:ln w="3096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ctr" anchorCtr="1">
              <a:spAutoFit/>
            </a:bodyPr>
            <a:lstStyle/>
            <a:p>
              <a:pPr>
                <a:lnSpc>
                  <a:spcPct val="113000"/>
                </a:lnSpc>
              </a:pPr>
              <a:r>
                <a:rPr lang="en-IN" sz="1200" spc="-1">
                  <a:solidFill>
                    <a:srgbClr val="000000"/>
                  </a:solidFill>
                  <a:latin typeface="Arial"/>
                  <a:ea typeface="DejaVu Sans"/>
                </a:rPr>
                <a:t> G(θ)</a:t>
              </a:r>
              <a:endParaRPr lang="en-US" sz="1200" spc="-1">
                <a:latin typeface="Arial"/>
              </a:endParaRPr>
            </a:p>
          </p:txBody>
        </p:sp>
        <p:sp>
          <p:nvSpPr>
            <p:cNvPr id="5184" name="CustomShape 66"/>
            <p:cNvSpPr/>
            <p:nvPr/>
          </p:nvSpPr>
          <p:spPr>
            <a:xfrm>
              <a:off x="2518560" y="3520472"/>
              <a:ext cx="651600" cy="359217"/>
            </a:xfrm>
            <a:prstGeom prst="ellipse">
              <a:avLst/>
            </a:prstGeom>
            <a:solidFill>
              <a:srgbClr val="000000">
                <a:alpha val="5000"/>
              </a:srgbClr>
            </a:solidFill>
            <a:ln w="3096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ctr" anchorCtr="1">
              <a:spAutoFit/>
            </a:bodyPr>
            <a:lstStyle/>
            <a:p>
              <a:pPr>
                <a:lnSpc>
                  <a:spcPct val="113000"/>
                </a:lnSpc>
              </a:pPr>
              <a:r>
                <a:rPr lang="en-IN" sz="1200" spc="-1">
                  <a:solidFill>
                    <a:srgbClr val="000000"/>
                  </a:solidFill>
                  <a:latin typeface="Arial"/>
                  <a:ea typeface="DejaVu Sans"/>
                </a:rPr>
                <a:t> C(θ)</a:t>
              </a:r>
              <a:endParaRPr lang="en-US" sz="1200" spc="-1">
                <a:latin typeface="Arial"/>
              </a:endParaRPr>
            </a:p>
          </p:txBody>
        </p:sp>
      </p:grpSp>
      <p:sp>
        <p:nvSpPr>
          <p:cNvPr id="5186" name="CustomShape 68"/>
          <p:cNvSpPr/>
          <p:nvPr/>
        </p:nvSpPr>
        <p:spPr>
          <a:xfrm>
            <a:off x="2034180" y="3973614"/>
            <a:ext cx="267300" cy="269413"/>
          </a:xfrm>
          <a:prstGeom prst="ellipse">
            <a:avLst/>
          </a:prstGeom>
          <a:solidFill>
            <a:srgbClr val="000000">
              <a:alpha val="5000"/>
            </a:srgbClr>
          </a:solidFill>
          <a:ln w="309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 anchorCtr="1">
            <a:spAutoFit/>
          </a:bodyPr>
          <a:lstStyle/>
          <a:p>
            <a:pPr>
              <a:lnSpc>
                <a:spcPct val="113000"/>
              </a:lnSpc>
            </a:pPr>
            <a:r>
              <a:rPr lang="en-IN" sz="1200" spc="-1" dirty="0">
                <a:solidFill>
                  <a:srgbClr val="000000"/>
                </a:solidFill>
                <a:latin typeface="Arial"/>
                <a:ea typeface="Arial"/>
              </a:rPr>
              <a:t> L</a:t>
            </a:r>
            <a:endParaRPr lang="en-US" sz="1200" spc="-1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89" name="CustomShape 71"/>
              <p:cNvSpPr/>
              <p:nvPr/>
            </p:nvSpPr>
            <p:spPr>
              <a:xfrm>
                <a:off x="1268914" y="3188364"/>
                <a:ext cx="270540" cy="269413"/>
              </a:xfrm>
              <a:prstGeom prst="ellipse">
                <a:avLst/>
              </a:prstGeom>
              <a:solidFill>
                <a:srgbClr val="000000">
                  <a:alpha val="5000"/>
                </a:srgbClr>
              </a:solidFill>
              <a:ln w="30960">
                <a:solidFill>
                  <a:srgbClr val="00000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0" tIns="0" rIns="0" bIns="0" anchor="ctr" anchorCtr="1">
                <a:spAutoFit/>
              </a:bodyPr>
              <a:lstStyle/>
              <a:p>
                <a:pPr>
                  <a:lnSpc>
                    <a:spcPct val="113000"/>
                  </a:lnSpc>
                </a:pPr>
                <a:r>
                  <a:rPr lang="en-IN" sz="1200" spc="-1" dirty="0">
                    <a:solidFill>
                      <a:srgbClr val="000000"/>
                    </a:solidFill>
                    <a:latin typeface="Arial"/>
                    <a:ea typeface="DejaVu Sans"/>
                  </a:rPr>
                  <a:t> </a:t>
                </a:r>
                <a14:m>
                  <m:oMath xmlns:m="http://schemas.openxmlformats.org/officeDocument/2006/math">
                    <m:r>
                      <a:rPr lang="de-DE" sz="1200" b="1" i="1" spc="-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𝑰</m:t>
                    </m:r>
                  </m:oMath>
                </a14:m>
                <a:r>
                  <a:rPr lang="en-US" sz="1200" spc="-1" dirty="0">
                    <a:latin typeface="Arial"/>
                  </a:rPr>
                  <a:t>  </a:t>
                </a:r>
              </a:p>
            </p:txBody>
          </p:sp>
        </mc:Choice>
        <mc:Fallback xmlns="">
          <p:sp>
            <p:nvSpPr>
              <p:cNvPr id="5189" name="CustomShape 7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8914" y="3188364"/>
                <a:ext cx="270540" cy="269413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30960">
                <a:solidFill>
                  <a:srgbClr val="000000"/>
                </a:solidFill>
                <a:round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93" name="CustomShape 75"/>
          <p:cNvSpPr/>
          <p:nvPr/>
        </p:nvSpPr>
        <p:spPr>
          <a:xfrm>
            <a:off x="463050" y="902340"/>
            <a:ext cx="1130760" cy="858060"/>
          </a:xfrm>
          <a:prstGeom prst="roundRect">
            <a:avLst>
              <a:gd name="adj" fmla="val 16667"/>
            </a:avLst>
          </a:prstGeom>
          <a:solidFill>
            <a:srgbClr val="A2C6DE"/>
          </a:solidFill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500" tIns="33750" rIns="67500" bIns="33750">
            <a:noAutofit/>
          </a:bodyPr>
          <a:lstStyle/>
          <a:p>
            <a:pPr algn="ctr">
              <a:lnSpc>
                <a:spcPct val="113000"/>
              </a:lnSpc>
            </a:pPr>
            <a:endParaRPr lang="en-US" sz="1350" spc="-1">
              <a:latin typeface="Arial"/>
            </a:endParaRPr>
          </a:p>
          <a:p>
            <a:pPr algn="ctr">
              <a:lnSpc>
                <a:spcPct val="113000"/>
              </a:lnSpc>
            </a:pPr>
            <a:endParaRPr lang="en-US" sz="1350" spc="-1">
              <a:latin typeface="Arial"/>
            </a:endParaRPr>
          </a:p>
          <a:p>
            <a:pPr algn="ctr">
              <a:lnSpc>
                <a:spcPct val="113000"/>
              </a:lnSpc>
            </a:pPr>
            <a:r>
              <a:rPr lang="en-US" sz="1350" spc="-1">
                <a:solidFill>
                  <a:srgbClr val="000000"/>
                </a:solidFill>
                <a:latin typeface="Arial"/>
                <a:ea typeface="DejaVu Sans"/>
              </a:rPr>
              <a:t>Weight</a:t>
            </a:r>
            <a:endParaRPr lang="en-US" sz="1350" spc="-1">
              <a:latin typeface="Arial"/>
            </a:endParaRPr>
          </a:p>
          <a:p>
            <a:pPr algn="ctr">
              <a:lnSpc>
                <a:spcPct val="113000"/>
              </a:lnSpc>
            </a:pPr>
            <a:endParaRPr lang="en-US" sz="1350" spc="-1">
              <a:latin typeface="Arial"/>
            </a:endParaRPr>
          </a:p>
        </p:txBody>
      </p:sp>
      <p:sp>
        <p:nvSpPr>
          <p:cNvPr id="5197" name="CustomShape 79"/>
          <p:cNvSpPr/>
          <p:nvPr/>
        </p:nvSpPr>
        <p:spPr>
          <a:xfrm>
            <a:off x="1270350" y="3953904"/>
            <a:ext cx="270540" cy="269413"/>
          </a:xfrm>
          <a:prstGeom prst="ellipse">
            <a:avLst/>
          </a:prstGeom>
          <a:solidFill>
            <a:srgbClr val="000000">
              <a:alpha val="5000"/>
            </a:srgbClr>
          </a:solidFill>
          <a:ln w="309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 anchorCtr="1">
            <a:spAutoFit/>
          </a:bodyPr>
          <a:lstStyle/>
          <a:p>
            <a:pPr>
              <a:lnSpc>
                <a:spcPct val="113000"/>
              </a:lnSpc>
            </a:pPr>
            <a:r>
              <a:rPr lang="en-IN" sz="1200" spc="-1" dirty="0">
                <a:solidFill>
                  <a:srgbClr val="000000"/>
                </a:solidFill>
                <a:latin typeface="Arial"/>
                <a:ea typeface="DejaVu Sans"/>
              </a:rPr>
              <a:t> K</a:t>
            </a:r>
            <a:endParaRPr lang="en-US" sz="1200" spc="-1" dirty="0">
              <a:latin typeface="Arial"/>
            </a:endParaRPr>
          </a:p>
        </p:txBody>
      </p:sp>
      <p:sp>
        <p:nvSpPr>
          <p:cNvPr id="5199" name="CustomShape 81"/>
          <p:cNvSpPr/>
          <p:nvPr/>
        </p:nvSpPr>
        <p:spPr>
          <a:xfrm>
            <a:off x="402975" y="3188622"/>
            <a:ext cx="270540" cy="269413"/>
          </a:xfrm>
          <a:prstGeom prst="ellipse">
            <a:avLst/>
          </a:prstGeom>
          <a:solidFill>
            <a:srgbClr val="000000">
              <a:alpha val="5000"/>
            </a:srgbClr>
          </a:solidFill>
          <a:ln w="309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 anchorCtr="1">
            <a:spAutoFit/>
          </a:bodyPr>
          <a:lstStyle/>
          <a:p>
            <a:pPr>
              <a:lnSpc>
                <a:spcPct val="113000"/>
              </a:lnSpc>
            </a:pPr>
            <a:r>
              <a:rPr lang="en-IN" sz="1200" spc="-1" dirty="0">
                <a:solidFill>
                  <a:srgbClr val="000000"/>
                </a:solidFill>
                <a:latin typeface="Arial"/>
                <a:ea typeface="DejaVu Sans"/>
              </a:rPr>
              <a:t> m</a:t>
            </a:r>
            <a:endParaRPr lang="en-US" sz="1200" spc="-1" dirty="0">
              <a:latin typeface="Arial"/>
            </a:endParaRPr>
          </a:p>
        </p:txBody>
      </p:sp>
      <p:grpSp>
        <p:nvGrpSpPr>
          <p:cNvPr id="5201" name="Group 83"/>
          <p:cNvGrpSpPr/>
          <p:nvPr/>
        </p:nvGrpSpPr>
        <p:grpSpPr>
          <a:xfrm>
            <a:off x="1972215" y="900611"/>
            <a:ext cx="1021950" cy="858060"/>
            <a:chOff x="2667240" y="1191960"/>
            <a:chExt cx="1362600" cy="1144080"/>
          </a:xfrm>
        </p:grpSpPr>
        <p:sp>
          <p:nvSpPr>
            <p:cNvPr id="5202" name="CustomShape 84"/>
            <p:cNvSpPr/>
            <p:nvPr/>
          </p:nvSpPr>
          <p:spPr>
            <a:xfrm>
              <a:off x="2667240" y="1191960"/>
              <a:ext cx="1362600" cy="1144080"/>
            </a:xfrm>
            <a:prstGeom prst="roundRect">
              <a:avLst>
                <a:gd name="adj" fmla="val 16667"/>
              </a:avLst>
            </a:prstGeom>
            <a:solidFill>
              <a:srgbClr val="798200"/>
            </a:solidFill>
            <a:ln w="255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7500" tIns="33750" rIns="67500" bIns="33750">
              <a:noAutofit/>
            </a:bodyPr>
            <a:lstStyle/>
            <a:p>
              <a:pPr algn="ctr">
                <a:lnSpc>
                  <a:spcPct val="113000"/>
                </a:lnSpc>
              </a:pPr>
              <a:endParaRPr lang="en-US" sz="1350" spc="-1">
                <a:latin typeface="Arial"/>
              </a:endParaRPr>
            </a:p>
            <a:p>
              <a:pPr algn="ctr">
                <a:lnSpc>
                  <a:spcPct val="113000"/>
                </a:lnSpc>
              </a:pPr>
              <a:endParaRPr lang="en-US" sz="1350" spc="-1">
                <a:latin typeface="Arial"/>
              </a:endParaRPr>
            </a:p>
            <a:p>
              <a:pPr algn="ctr">
                <a:lnSpc>
                  <a:spcPct val="113000"/>
                </a:lnSpc>
              </a:pPr>
              <a:r>
                <a:rPr lang="en-US" sz="1350" spc="-1">
                  <a:solidFill>
                    <a:srgbClr val="000000"/>
                  </a:solidFill>
                  <a:latin typeface="Arial"/>
                  <a:ea typeface="DejaVu Sans"/>
                </a:rPr>
                <a:t>Stiffness</a:t>
              </a:r>
              <a:endParaRPr lang="en-US" sz="1350" spc="-1">
                <a:latin typeface="Arial"/>
              </a:endParaRPr>
            </a:p>
            <a:p>
              <a:pPr algn="ctr">
                <a:lnSpc>
                  <a:spcPct val="113000"/>
                </a:lnSpc>
              </a:pPr>
              <a:endParaRPr lang="en-US" sz="1350" spc="-1">
                <a:latin typeface="Arial"/>
              </a:endParaRPr>
            </a:p>
          </p:txBody>
        </p:sp>
        <p:sp>
          <p:nvSpPr>
            <p:cNvPr id="5203" name="CustomShape 85"/>
            <p:cNvSpPr/>
            <p:nvPr/>
          </p:nvSpPr>
          <p:spPr>
            <a:xfrm>
              <a:off x="3123059" y="1376277"/>
              <a:ext cx="360720" cy="359217"/>
            </a:xfrm>
            <a:prstGeom prst="ellipse">
              <a:avLst/>
            </a:prstGeom>
            <a:solidFill>
              <a:srgbClr val="798200"/>
            </a:solidFill>
            <a:ln w="3096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ctr" anchorCtr="1">
              <a:spAutoFit/>
            </a:bodyPr>
            <a:lstStyle/>
            <a:p>
              <a:pPr>
                <a:lnSpc>
                  <a:spcPct val="113000"/>
                </a:lnSpc>
              </a:pPr>
              <a:r>
                <a:rPr lang="en-IN" sz="1200" spc="-1">
                  <a:solidFill>
                    <a:srgbClr val="000000"/>
                  </a:solidFill>
                  <a:latin typeface="Arial"/>
                  <a:ea typeface="DejaVu Sans"/>
                </a:rPr>
                <a:t>u</a:t>
              </a:r>
              <a:endParaRPr lang="en-US" sz="1200" spc="-1">
                <a:latin typeface="Arial"/>
              </a:endParaRPr>
            </a:p>
          </p:txBody>
        </p:sp>
      </p:grpSp>
      <p:sp>
        <p:nvSpPr>
          <p:cNvPr id="5209" name="CustomShape 91"/>
          <p:cNvSpPr/>
          <p:nvPr/>
        </p:nvSpPr>
        <p:spPr>
          <a:xfrm>
            <a:off x="456840" y="4557354"/>
            <a:ext cx="254340" cy="269413"/>
          </a:xfrm>
          <a:prstGeom prst="ellipse">
            <a:avLst/>
          </a:prstGeom>
          <a:solidFill>
            <a:srgbClr val="000000">
              <a:alpha val="5000"/>
            </a:srgbClr>
          </a:solidFill>
          <a:ln w="309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 anchorCtr="1">
            <a:spAutoFit/>
          </a:bodyPr>
          <a:lstStyle/>
          <a:p>
            <a:pPr>
              <a:lnSpc>
                <a:spcPct val="113000"/>
              </a:lnSpc>
            </a:pPr>
            <a:r>
              <a:rPr lang="en-IN" sz="1200" spc="-1">
                <a:solidFill>
                  <a:srgbClr val="000000"/>
                </a:solidFill>
                <a:latin typeface="Arial"/>
                <a:ea typeface="Arial"/>
              </a:rPr>
              <a:t> </a:t>
            </a:r>
            <a:r>
              <a:rPr lang="en-US" sz="1200" spc="-1">
                <a:solidFill>
                  <a:srgbClr val="000000"/>
                </a:solidFill>
                <a:latin typeface="Arial"/>
                <a:ea typeface="Arial"/>
              </a:rPr>
              <a:t>Ω</a:t>
            </a:r>
            <a:endParaRPr lang="en-US" sz="1200" spc="-1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11" name="Formula 93"/>
              <p:cNvSpPr txBox="1"/>
              <p:nvPr/>
            </p:nvSpPr>
            <p:spPr>
              <a:xfrm>
                <a:off x="463995" y="3400122"/>
                <a:ext cx="263323" cy="386346"/>
              </a:xfrm>
              <a:prstGeom prst="rect">
                <a:avLst/>
              </a:prstGeo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5211" name="Formula 9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995" y="3400122"/>
                <a:ext cx="263323" cy="386346"/>
              </a:xfrm>
              <a:prstGeom prst="rect">
                <a:avLst/>
              </a:prstGeom>
              <a:blipFill>
                <a:blip r:embed="rId4"/>
                <a:stretch>
                  <a:fillRect t="-4762" r="-3255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12" name="Formula 94"/>
              <p:cNvSpPr txBox="1"/>
              <p:nvPr/>
            </p:nvSpPr>
            <p:spPr>
              <a:xfrm>
                <a:off x="1241767" y="3472286"/>
                <a:ext cx="484307" cy="381720"/>
              </a:xfrm>
              <a:prstGeom prst="rect">
                <a:avLst/>
              </a:prstGeo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de-DE" b="1" i="1" spc="-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i="1" spc="-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</m:acc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5212" name="Formula 9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1767" y="3472286"/>
                <a:ext cx="484307" cy="381720"/>
              </a:xfrm>
              <a:prstGeom prst="rect">
                <a:avLst/>
              </a:prstGeom>
              <a:blipFill>
                <a:blip r:embed="rId5"/>
                <a:stretch>
                  <a:fillRect t="-6452" r="-2405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7" name="CustomShape 71">
            <a:extLst>
              <a:ext uri="{FF2B5EF4-FFF2-40B4-BE49-F238E27FC236}">
                <a16:creationId xmlns:a16="http://schemas.microsoft.com/office/drawing/2014/main" id="{24133751-90F7-4435-9FC5-6C5548F20364}"/>
              </a:ext>
            </a:extLst>
          </p:cNvPr>
          <p:cNvSpPr/>
          <p:nvPr/>
        </p:nvSpPr>
        <p:spPr>
          <a:xfrm>
            <a:off x="16788" y="3214139"/>
            <a:ext cx="270540" cy="269413"/>
          </a:xfrm>
          <a:prstGeom prst="ellipse">
            <a:avLst/>
          </a:prstGeom>
          <a:solidFill>
            <a:srgbClr val="000000">
              <a:alpha val="5000"/>
            </a:srgbClr>
          </a:solidFill>
          <a:ln w="309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 anchorCtr="1">
            <a:spAutoFit/>
          </a:bodyPr>
          <a:lstStyle/>
          <a:p>
            <a:pPr>
              <a:lnSpc>
                <a:spcPct val="113000"/>
              </a:lnSpc>
            </a:pPr>
            <a:r>
              <a:rPr lang="en-IN" sz="1200" spc="-1" dirty="0">
                <a:solidFill>
                  <a:srgbClr val="000000"/>
                </a:solidFill>
                <a:latin typeface="Arial"/>
                <a:ea typeface="DejaVu Sans"/>
              </a:rPr>
              <a:t>  f</a:t>
            </a:r>
            <a:endParaRPr lang="en-US" sz="1200" spc="-1" dirty="0">
              <a:latin typeface="Arial"/>
            </a:endParaRPr>
          </a:p>
        </p:txBody>
      </p:sp>
      <p:sp>
        <p:nvSpPr>
          <p:cNvPr id="3" name="Freihandform: Form 2">
            <a:extLst>
              <a:ext uri="{FF2B5EF4-FFF2-40B4-BE49-F238E27FC236}">
                <a16:creationId xmlns:a16="http://schemas.microsoft.com/office/drawing/2014/main" id="{4D1144DB-737E-4209-8E46-1F3B9C8ABE33}"/>
              </a:ext>
            </a:extLst>
          </p:cNvPr>
          <p:cNvSpPr/>
          <p:nvPr/>
        </p:nvSpPr>
        <p:spPr>
          <a:xfrm>
            <a:off x="-117990" y="2915636"/>
            <a:ext cx="2526660" cy="1551267"/>
          </a:xfrm>
          <a:custGeom>
            <a:avLst/>
            <a:gdLst>
              <a:gd name="connsiteX0" fmla="*/ 1561392 w 1980307"/>
              <a:gd name="connsiteY0" fmla="*/ 1821076 h 1846772"/>
              <a:gd name="connsiteX1" fmla="*/ 1971590 w 1980307"/>
              <a:gd name="connsiteY1" fmla="*/ 1462152 h 1846772"/>
              <a:gd name="connsiteX2" fmla="*/ 1792128 w 1980307"/>
              <a:gd name="connsiteY2" fmla="*/ 368291 h 1846772"/>
              <a:gd name="connsiteX3" fmla="*/ 1228106 w 1980307"/>
              <a:gd name="connsiteY3" fmla="*/ 9367 h 1846772"/>
              <a:gd name="connsiteX4" fmla="*/ 91515 w 1980307"/>
              <a:gd name="connsiteY4" fmla="*/ 188829 h 1846772"/>
              <a:gd name="connsiteX5" fmla="*/ 151335 w 1980307"/>
              <a:gd name="connsiteY5" fmla="*/ 1043408 h 1846772"/>
              <a:gd name="connsiteX6" fmla="*/ 809362 w 1980307"/>
              <a:gd name="connsiteY6" fmla="*/ 1239962 h 1846772"/>
              <a:gd name="connsiteX7" fmla="*/ 1159739 w 1980307"/>
              <a:gd name="connsiteY7" fmla="*/ 1752709 h 1846772"/>
              <a:gd name="connsiteX8" fmla="*/ 1561392 w 1980307"/>
              <a:gd name="connsiteY8" fmla="*/ 1821076 h 1846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80307" h="1846772">
                <a:moveTo>
                  <a:pt x="1561392" y="1821076"/>
                </a:moveTo>
                <a:cubicBezTo>
                  <a:pt x="1696700" y="1772650"/>
                  <a:pt x="1933134" y="1704283"/>
                  <a:pt x="1971590" y="1462152"/>
                </a:cubicBezTo>
                <a:cubicBezTo>
                  <a:pt x="2010046" y="1220021"/>
                  <a:pt x="1916042" y="610422"/>
                  <a:pt x="1792128" y="368291"/>
                </a:cubicBezTo>
                <a:cubicBezTo>
                  <a:pt x="1668214" y="126160"/>
                  <a:pt x="1511541" y="39277"/>
                  <a:pt x="1228106" y="9367"/>
                </a:cubicBezTo>
                <a:cubicBezTo>
                  <a:pt x="944671" y="-20543"/>
                  <a:pt x="270977" y="16489"/>
                  <a:pt x="91515" y="188829"/>
                </a:cubicBezTo>
                <a:cubicBezTo>
                  <a:pt x="-87947" y="361169"/>
                  <a:pt x="31694" y="868219"/>
                  <a:pt x="151335" y="1043408"/>
                </a:cubicBezTo>
                <a:cubicBezTo>
                  <a:pt x="270976" y="1218597"/>
                  <a:pt x="641295" y="1121745"/>
                  <a:pt x="809362" y="1239962"/>
                </a:cubicBezTo>
                <a:cubicBezTo>
                  <a:pt x="977429" y="1358179"/>
                  <a:pt x="1040098" y="1654433"/>
                  <a:pt x="1159739" y="1752709"/>
                </a:cubicBezTo>
                <a:cubicBezTo>
                  <a:pt x="1279380" y="1850985"/>
                  <a:pt x="1426084" y="1869502"/>
                  <a:pt x="1561392" y="1821076"/>
                </a:cubicBezTo>
                <a:close/>
              </a:path>
            </a:pathLst>
          </a:cu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CustomShape 71">
                <a:extLst>
                  <a:ext uri="{FF2B5EF4-FFF2-40B4-BE49-F238E27FC236}">
                    <a16:creationId xmlns:a16="http://schemas.microsoft.com/office/drawing/2014/main" id="{57E9926A-D6C5-4224-BA80-CEA41BF7E613}"/>
                  </a:ext>
                </a:extLst>
              </p:cNvPr>
              <p:cNvSpPr/>
              <p:nvPr/>
            </p:nvSpPr>
            <p:spPr>
              <a:xfrm>
                <a:off x="805556" y="3189281"/>
                <a:ext cx="292388" cy="293397"/>
              </a:xfrm>
              <a:prstGeom prst="ellipse">
                <a:avLst/>
              </a:prstGeom>
              <a:solidFill>
                <a:srgbClr val="000000">
                  <a:alpha val="5000"/>
                </a:srgbClr>
              </a:solidFill>
              <a:ln w="30960">
                <a:solidFill>
                  <a:srgbClr val="00000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square" lIns="0" tIns="0" rIns="0" bIns="0" anchor="ctr" anchorCtr="1">
                <a:spAutoFit/>
              </a:bodyPr>
              <a:lstStyle/>
              <a:p>
                <a:pPr>
                  <a:lnSpc>
                    <a:spcPct val="113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200" b="1" i="1" spc="-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200" b="1" i="1" spc="-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de-DE" sz="1200" b="1" i="1" spc="-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</m:sub>
                      </m:sSub>
                    </m:oMath>
                  </m:oMathPara>
                </a14:m>
                <a:endParaRPr lang="en-US" sz="1200" b="1" spc="-1" dirty="0">
                  <a:solidFill>
                    <a:schemeClr val="tx1"/>
                  </a:solidFill>
                  <a:latin typeface="Arial"/>
                </a:endParaRPr>
              </a:p>
            </p:txBody>
          </p:sp>
        </mc:Choice>
        <mc:Fallback xmlns="">
          <p:sp>
            <p:nvSpPr>
              <p:cNvPr id="102" name="CustomShape 71">
                <a:extLst>
                  <a:ext uri="{FF2B5EF4-FFF2-40B4-BE49-F238E27FC236}">
                    <a16:creationId xmlns:a16="http://schemas.microsoft.com/office/drawing/2014/main" id="{57E9926A-D6C5-4224-BA80-CEA41BF7E6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556" y="3189281"/>
                <a:ext cx="292388" cy="293397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 w="30960">
                <a:solidFill>
                  <a:srgbClr val="000000"/>
                </a:solidFill>
                <a:round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Formula 93">
                <a:extLst>
                  <a:ext uri="{FF2B5EF4-FFF2-40B4-BE49-F238E27FC236}">
                    <a16:creationId xmlns:a16="http://schemas.microsoft.com/office/drawing/2014/main" id="{B152E034-BDEF-418B-8969-1397E10CFF69}"/>
                  </a:ext>
                </a:extLst>
              </p:cNvPr>
              <p:cNvSpPr txBox="1"/>
              <p:nvPr/>
            </p:nvSpPr>
            <p:spPr>
              <a:xfrm>
                <a:off x="1047364" y="3399248"/>
                <a:ext cx="433951" cy="386346"/>
              </a:xfrm>
              <a:prstGeom prst="rect">
                <a:avLst/>
              </a:prstGeo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b="1" i="1" spc="-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acc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99" name="Formula 93">
                <a:extLst>
                  <a:ext uri="{FF2B5EF4-FFF2-40B4-BE49-F238E27FC236}">
                    <a16:creationId xmlns:a16="http://schemas.microsoft.com/office/drawing/2014/main" id="{B152E034-BDEF-418B-8969-1397E10CFF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7364" y="3399248"/>
                <a:ext cx="433951" cy="386346"/>
              </a:xfrm>
              <a:prstGeom prst="rect">
                <a:avLst/>
              </a:prstGeom>
              <a:blipFill>
                <a:blip r:embed="rId7"/>
                <a:stretch>
                  <a:fillRect t="-4762" r="-140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7" name="Gerade Verbindung mit Pfeil 106">
            <a:extLst>
              <a:ext uri="{FF2B5EF4-FFF2-40B4-BE49-F238E27FC236}">
                <a16:creationId xmlns:a16="http://schemas.microsoft.com/office/drawing/2014/main" id="{48E4F6C4-17D1-44EE-AFA7-1100137A3994}"/>
              </a:ext>
            </a:extLst>
          </p:cNvPr>
          <p:cNvCxnSpPr>
            <a:cxnSpLocks/>
            <a:stCxn id="5197" idx="0"/>
            <a:endCxn id="102" idx="4"/>
          </p:cNvCxnSpPr>
          <p:nvPr/>
        </p:nvCxnSpPr>
        <p:spPr>
          <a:xfrm flipH="1" flipV="1">
            <a:off x="951750" y="3482678"/>
            <a:ext cx="453870" cy="4712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Gerade Verbindung mit Pfeil 109">
            <a:extLst>
              <a:ext uri="{FF2B5EF4-FFF2-40B4-BE49-F238E27FC236}">
                <a16:creationId xmlns:a16="http://schemas.microsoft.com/office/drawing/2014/main" id="{27A8059C-9084-4303-B595-8D07D1AB5AE4}"/>
              </a:ext>
            </a:extLst>
          </p:cNvPr>
          <p:cNvCxnSpPr>
            <a:cxnSpLocks/>
            <a:stCxn id="5197" idx="1"/>
            <a:endCxn id="5199" idx="4"/>
          </p:cNvCxnSpPr>
          <p:nvPr/>
        </p:nvCxnSpPr>
        <p:spPr>
          <a:xfrm flipH="1" flipV="1">
            <a:off x="538245" y="3458035"/>
            <a:ext cx="771725" cy="5353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Gerade Verbindung mit Pfeil 112">
            <a:extLst>
              <a:ext uri="{FF2B5EF4-FFF2-40B4-BE49-F238E27FC236}">
                <a16:creationId xmlns:a16="http://schemas.microsoft.com/office/drawing/2014/main" id="{3A21237B-DE36-4270-8061-CF6D1BDB05B4}"/>
              </a:ext>
            </a:extLst>
          </p:cNvPr>
          <p:cNvCxnSpPr>
            <a:cxnSpLocks/>
            <a:stCxn id="5197" idx="1"/>
            <a:endCxn id="97" idx="4"/>
          </p:cNvCxnSpPr>
          <p:nvPr/>
        </p:nvCxnSpPr>
        <p:spPr>
          <a:xfrm flipH="1" flipV="1">
            <a:off x="152058" y="3483552"/>
            <a:ext cx="1157912" cy="5098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Gerade Verbindung mit Pfeil 115">
            <a:extLst>
              <a:ext uri="{FF2B5EF4-FFF2-40B4-BE49-F238E27FC236}">
                <a16:creationId xmlns:a16="http://schemas.microsoft.com/office/drawing/2014/main" id="{EF4E71B4-2E03-4345-8ADD-7D2D266A0933}"/>
              </a:ext>
            </a:extLst>
          </p:cNvPr>
          <p:cNvCxnSpPr>
            <a:cxnSpLocks/>
            <a:stCxn id="5197" idx="0"/>
            <a:endCxn id="5189" idx="4"/>
          </p:cNvCxnSpPr>
          <p:nvPr/>
        </p:nvCxnSpPr>
        <p:spPr>
          <a:xfrm flipH="1" flipV="1">
            <a:off x="1404184" y="3457777"/>
            <a:ext cx="1436" cy="4961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Formula 93">
                <a:extLst>
                  <a:ext uri="{FF2B5EF4-FFF2-40B4-BE49-F238E27FC236}">
                    <a16:creationId xmlns:a16="http://schemas.microsoft.com/office/drawing/2014/main" id="{39098135-B45D-4406-AF87-663311299C20}"/>
                  </a:ext>
                </a:extLst>
              </p:cNvPr>
              <p:cNvSpPr txBox="1"/>
              <p:nvPr/>
            </p:nvSpPr>
            <p:spPr>
              <a:xfrm>
                <a:off x="109956" y="3528819"/>
                <a:ext cx="263323" cy="386346"/>
              </a:xfrm>
              <a:prstGeom prst="rect">
                <a:avLst/>
              </a:prstGeo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119" name="Formula 93">
                <a:extLst>
                  <a:ext uri="{FF2B5EF4-FFF2-40B4-BE49-F238E27FC236}">
                    <a16:creationId xmlns:a16="http://schemas.microsoft.com/office/drawing/2014/main" id="{39098135-B45D-4406-AF87-663311299C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956" y="3528819"/>
                <a:ext cx="263323" cy="386346"/>
              </a:xfrm>
              <a:prstGeom prst="rect">
                <a:avLst/>
              </a:prstGeom>
              <a:blipFill>
                <a:blip r:embed="rId8"/>
                <a:stretch>
                  <a:fillRect l="-6977" t="-6349" r="-25581" b="-1428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feld 1">
                <a:extLst>
                  <a:ext uri="{FF2B5EF4-FFF2-40B4-BE49-F238E27FC236}">
                    <a16:creationId xmlns:a16="http://schemas.microsoft.com/office/drawing/2014/main" id="{B143F694-CEDC-432C-A576-EF11D7DAFD4C}"/>
                  </a:ext>
                </a:extLst>
              </p:cNvPr>
              <p:cNvSpPr txBox="1"/>
              <p:nvPr/>
            </p:nvSpPr>
            <p:spPr>
              <a:xfrm>
                <a:off x="-42955" y="2216070"/>
                <a:ext cx="1715470" cy="6140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14000"/>
                  </a:lnSpc>
                </a:pPr>
                <a:r>
                  <a:rPr lang="en-US" sz="1200" dirty="0">
                    <a:latin typeface="+mn-lt"/>
                  </a:rPr>
                  <a:t>Assumptions:</a:t>
                </a:r>
              </a:p>
              <a:p>
                <a:pPr>
                  <a:lnSpc>
                    <a:spcPct val="114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1" i="1" spc="-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1" i="1" spc="-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1200" b="1" i="1" spc="-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𝒔</m:t>
                        </m:r>
                      </m:sub>
                    </m:sSub>
                    <m:r>
                      <a:rPr lang="de-DE" sz="1200" b="1" i="1" spc="-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sz="1200" b="1" spc="-1" dirty="0">
                    <a:solidFill>
                      <a:schemeClr val="tx1"/>
                    </a:solidFill>
                    <a:latin typeface="Arial"/>
                  </a:rPr>
                  <a:t> in the center</a:t>
                </a:r>
              </a:p>
              <a:p>
                <a:pPr>
                  <a:lnSpc>
                    <a:spcPct val="114000"/>
                  </a:lnSpc>
                </a:pPr>
                <a14:m>
                  <m:oMath xmlns:m="http://schemas.openxmlformats.org/officeDocument/2006/math">
                    <m:r>
                      <a:rPr lang="de-DE" sz="1200" b="1" i="1" spc="-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𝑰</m:t>
                    </m:r>
                    <m:r>
                      <a:rPr lang="de-DE" sz="1200" b="1" i="0" spc="-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sz="1200" b="1" spc="-1" dirty="0">
                    <a:solidFill>
                      <a:schemeClr val="tx1"/>
                    </a:solidFill>
                    <a:latin typeface="Arial"/>
                  </a:rPr>
                  <a:t> Filled Design Domain</a:t>
                </a:r>
              </a:p>
            </p:txBody>
          </p:sp>
        </mc:Choice>
        <mc:Fallback xmlns="">
          <p:sp>
            <p:nvSpPr>
              <p:cNvPr id="2" name="Textfeld 1">
                <a:extLst>
                  <a:ext uri="{FF2B5EF4-FFF2-40B4-BE49-F238E27FC236}">
                    <a16:creationId xmlns:a16="http://schemas.microsoft.com/office/drawing/2014/main" id="{B143F694-CEDC-432C-A576-EF11D7DAFD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2955" y="2216070"/>
                <a:ext cx="1715470" cy="614014"/>
              </a:xfrm>
              <a:prstGeom prst="rect">
                <a:avLst/>
              </a:prstGeom>
              <a:blipFill>
                <a:blip r:embed="rId9"/>
                <a:stretch>
                  <a:fillRect l="-5694" t="-7000" r="-3915" b="-140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270298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2" name="TextShape 3"/>
          <p:cNvSpPr txBox="1"/>
          <p:nvPr/>
        </p:nvSpPr>
        <p:spPr>
          <a:xfrm>
            <a:off x="311040" y="4854960"/>
            <a:ext cx="7907040" cy="273600"/>
          </a:xfrm>
          <a:prstGeom prst="rect">
            <a:avLst/>
          </a:prstGeom>
          <a:noFill/>
          <a:ln>
            <a:noFill/>
          </a:ln>
        </p:spPr>
        <p:txBody>
          <a:bodyPr lIns="0" r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de-DE" sz="600" spc="-1" dirty="0">
                <a:solidFill>
                  <a:srgbClr val="000000"/>
                </a:solidFill>
                <a:latin typeface="Arial"/>
              </a:rPr>
              <a:t>LPL I </a:t>
            </a:r>
            <a:r>
              <a:rPr lang="de-DE" sz="600" spc="-1" dirty="0" err="1">
                <a:solidFill>
                  <a:srgbClr val="000000"/>
                </a:solidFill>
                <a:latin typeface="Arial"/>
              </a:rPr>
              <a:t>Sur</a:t>
            </a:r>
            <a:r>
              <a:rPr lang="de-DE" sz="600" spc="-1" dirty="0">
                <a:solidFill>
                  <a:srgbClr val="000000"/>
                </a:solidFill>
                <a:latin typeface="Arial"/>
              </a:rPr>
              <a:t>, </a:t>
            </a:r>
            <a:r>
              <a:rPr lang="de-DE" sz="600" spc="-1" dirty="0" err="1">
                <a:solidFill>
                  <a:srgbClr val="000000"/>
                </a:solidFill>
                <a:latin typeface="Arial"/>
              </a:rPr>
              <a:t>Kri</a:t>
            </a:r>
            <a:r>
              <a:rPr lang="de-DE" sz="600" spc="-1" dirty="0">
                <a:solidFill>
                  <a:srgbClr val="000000"/>
                </a:solidFill>
                <a:latin typeface="Arial"/>
              </a:rPr>
              <a:t>, </a:t>
            </a:r>
            <a:r>
              <a:rPr lang="de-DE" sz="600" spc="-1" dirty="0" err="1">
                <a:solidFill>
                  <a:srgbClr val="000000"/>
                </a:solidFill>
                <a:latin typeface="Arial"/>
              </a:rPr>
              <a:t>Zm</a:t>
            </a:r>
            <a:r>
              <a:rPr lang="de-DE" sz="600" spc="-1" dirty="0">
                <a:solidFill>
                  <a:srgbClr val="000000"/>
                </a:solidFill>
                <a:latin typeface="Arial"/>
              </a:rPr>
              <a:t>, </a:t>
            </a:r>
            <a:r>
              <a:rPr lang="de-DE" sz="600" spc="-1" dirty="0" err="1">
                <a:solidFill>
                  <a:srgbClr val="000000"/>
                </a:solidFill>
                <a:latin typeface="Arial"/>
              </a:rPr>
              <a:t>Zh</a:t>
            </a:r>
            <a:endParaRPr lang="en-US" sz="600" spc="-1" dirty="0">
              <a:latin typeface="Times New Roman"/>
            </a:endParaRPr>
          </a:p>
        </p:txBody>
      </p:sp>
      <p:sp>
        <p:nvSpPr>
          <p:cNvPr id="6" name="CustomShape 4">
            <a:extLst>
              <a:ext uri="{FF2B5EF4-FFF2-40B4-BE49-F238E27FC236}">
                <a16:creationId xmlns:a16="http://schemas.microsoft.com/office/drawing/2014/main" id="{4575C05E-FE25-4FCD-9930-8F65E7AC0147}"/>
              </a:ext>
            </a:extLst>
          </p:cNvPr>
          <p:cNvSpPr/>
          <p:nvPr/>
        </p:nvSpPr>
        <p:spPr>
          <a:xfrm>
            <a:off x="274320" y="327240"/>
            <a:ext cx="7366680" cy="362304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27000" rIns="0" bIns="27000" anchor="t">
            <a:spAutoFit/>
          </a:bodyPr>
          <a:lstStyle/>
          <a:p>
            <a:pPr>
              <a:lnSpc>
                <a:spcPts val="2400"/>
              </a:lnSpc>
            </a:pPr>
            <a:r>
              <a:rPr lang="en-IN" sz="2400" spc="-1" dirty="0">
                <a:solidFill>
                  <a:srgbClr val="000000"/>
                </a:solidFill>
              </a:rPr>
              <a:t>Meta Models </a:t>
            </a:r>
            <a:endParaRPr lang="en-US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040" y="779182"/>
            <a:ext cx="2600366" cy="2110021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5AAE8453-E03A-4B03-ACC1-C786C8B6A3C9}"/>
              </a:ext>
            </a:extLst>
          </p:cNvPr>
          <p:cNvSpPr txBox="1"/>
          <p:nvPr/>
        </p:nvSpPr>
        <p:spPr>
          <a:xfrm>
            <a:off x="1102448" y="1993816"/>
            <a:ext cx="79208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r= 42 mm</a:t>
            </a:r>
          </a:p>
        </p:txBody>
      </p:sp>
      <p:graphicFrame>
        <p:nvGraphicFramePr>
          <p:cNvPr id="15" name="Objekt 14">
            <a:extLst>
              <a:ext uri="{FF2B5EF4-FFF2-40B4-BE49-F238E27FC236}">
                <a16:creationId xmlns:a16="http://schemas.microsoft.com/office/drawing/2014/main" id="{53C43A94-ACA8-4FC9-9325-4F00F073EF7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69713865"/>
              </p:ext>
            </p:extLst>
          </p:nvPr>
        </p:nvGraphicFramePr>
        <p:xfrm>
          <a:off x="3379788" y="779463"/>
          <a:ext cx="4368800" cy="1766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1" name="Worksheet" r:id="rId4" imgW="6867765" imgH="2705363" progId="Excel.Sheet.12">
                  <p:embed/>
                </p:oleObj>
              </mc:Choice>
              <mc:Fallback>
                <p:oleObj name="Worksheet" r:id="rId4" imgW="6867765" imgH="2705363" progId="Excel.Sheet.12">
                  <p:embed/>
                  <p:pic>
                    <p:nvPicPr>
                      <p:cNvPr id="15" name="Objekt 14">
                        <a:extLst>
                          <a:ext uri="{FF2B5EF4-FFF2-40B4-BE49-F238E27FC236}">
                            <a16:creationId xmlns:a16="http://schemas.microsoft.com/office/drawing/2014/main" id="{53C43A94-ACA8-4FC9-9325-4F00F073EF7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379788" y="779463"/>
                        <a:ext cx="4368800" cy="17668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hteck 1">
            <a:extLst>
              <a:ext uri="{FF2B5EF4-FFF2-40B4-BE49-F238E27FC236}">
                <a16:creationId xmlns:a16="http://schemas.microsoft.com/office/drawing/2014/main" id="{F87A8DFD-6089-4D4D-8628-8C544D7EA9B9}"/>
              </a:ext>
            </a:extLst>
          </p:cNvPr>
          <p:cNvSpPr/>
          <p:nvPr/>
        </p:nvSpPr>
        <p:spPr>
          <a:xfrm>
            <a:off x="1394726" y="1059582"/>
            <a:ext cx="504056" cy="3600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98D3970E-03D3-42CD-A9E1-789C4F86349B}"/>
              </a:ext>
            </a:extLst>
          </p:cNvPr>
          <p:cNvSpPr/>
          <p:nvPr/>
        </p:nvSpPr>
        <p:spPr>
          <a:xfrm>
            <a:off x="1043608" y="809441"/>
            <a:ext cx="792088" cy="15637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24D3A680-43F6-433F-BEF7-75E91C228609}"/>
              </a:ext>
            </a:extLst>
          </p:cNvPr>
          <p:cNvSpPr txBox="1"/>
          <p:nvPr/>
        </p:nvSpPr>
        <p:spPr>
          <a:xfrm>
            <a:off x="1250710" y="1098429"/>
            <a:ext cx="79208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r= 54 mm</a:t>
            </a:r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02E951CB-891C-42D0-95BD-FD27EFEDFFB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20587"/>
          <a:stretch/>
        </p:blipFill>
        <p:spPr>
          <a:xfrm>
            <a:off x="1086100" y="3120351"/>
            <a:ext cx="2097488" cy="1980921"/>
          </a:xfrm>
          <a:prstGeom prst="rect">
            <a:avLst/>
          </a:prstGeom>
        </p:spPr>
      </p:pic>
      <p:grpSp>
        <p:nvGrpSpPr>
          <p:cNvPr id="106" name="Gruppieren 105">
            <a:extLst>
              <a:ext uri="{FF2B5EF4-FFF2-40B4-BE49-F238E27FC236}">
                <a16:creationId xmlns:a16="http://schemas.microsoft.com/office/drawing/2014/main" id="{A68811CC-0F32-4BE4-815C-1C4DFCFB8C89}"/>
              </a:ext>
            </a:extLst>
          </p:cNvPr>
          <p:cNvGrpSpPr/>
          <p:nvPr/>
        </p:nvGrpSpPr>
        <p:grpSpPr>
          <a:xfrm>
            <a:off x="3500438" y="3029309"/>
            <a:ext cx="527458" cy="443440"/>
            <a:chOff x="6002225" y="162623"/>
            <a:chExt cx="527458" cy="443440"/>
          </a:xfrm>
        </p:grpSpPr>
        <p:pic>
          <p:nvPicPr>
            <p:cNvPr id="119" name="Grafik 118">
              <a:extLst>
                <a:ext uri="{FF2B5EF4-FFF2-40B4-BE49-F238E27FC236}">
                  <a16:creationId xmlns:a16="http://schemas.microsoft.com/office/drawing/2014/main" id="{3115E86E-0F2F-4E5B-8DA6-69D5810ED8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r="64158"/>
            <a:stretch/>
          </p:blipFill>
          <p:spPr>
            <a:xfrm>
              <a:off x="6432659" y="397938"/>
              <a:ext cx="97024" cy="112014"/>
            </a:xfrm>
            <a:prstGeom prst="rect">
              <a:avLst/>
            </a:prstGeom>
          </p:spPr>
        </p:pic>
        <p:cxnSp>
          <p:nvCxnSpPr>
            <p:cNvPr id="120" name="Gerade Verbindung mit Pfeil 119">
              <a:extLst>
                <a:ext uri="{FF2B5EF4-FFF2-40B4-BE49-F238E27FC236}">
                  <a16:creationId xmlns:a16="http://schemas.microsoft.com/office/drawing/2014/main" id="{4289EA5B-EFF7-46FE-91D0-103C326A2A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36518" y="195165"/>
              <a:ext cx="0" cy="294577"/>
            </a:xfrm>
            <a:prstGeom prst="straightConnector1">
              <a:avLst/>
            </a:prstGeom>
            <a:ln w="12700">
              <a:tailEnd type="triangle" w="sm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1" name="Gerade Verbindung mit Pfeil 120">
              <a:extLst>
                <a:ext uri="{FF2B5EF4-FFF2-40B4-BE49-F238E27FC236}">
                  <a16:creationId xmlns:a16="http://schemas.microsoft.com/office/drawing/2014/main" id="{89E9E78D-9894-454F-93BA-3EFDFC45B8ED}"/>
                </a:ext>
              </a:extLst>
            </p:cNvPr>
            <p:cNvCxnSpPr>
              <a:cxnSpLocks/>
            </p:cNvCxnSpPr>
            <p:nvPr/>
          </p:nvCxnSpPr>
          <p:spPr>
            <a:xfrm>
              <a:off x="6232715" y="481204"/>
              <a:ext cx="265083" cy="66096"/>
            </a:xfrm>
            <a:prstGeom prst="straightConnector1">
              <a:avLst/>
            </a:prstGeom>
            <a:ln w="12700">
              <a:tailEnd type="triangle" w="sm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122" name="Grafik 121">
              <a:extLst>
                <a:ext uri="{FF2B5EF4-FFF2-40B4-BE49-F238E27FC236}">
                  <a16:creationId xmlns:a16="http://schemas.microsoft.com/office/drawing/2014/main" id="{5B32BFE4-6F0B-4EB2-B0B8-B4C3F0213B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l="69051"/>
            <a:stretch/>
          </p:blipFill>
          <p:spPr>
            <a:xfrm>
              <a:off x="6002225" y="437154"/>
              <a:ext cx="83779" cy="112014"/>
            </a:xfrm>
            <a:prstGeom prst="rect">
              <a:avLst/>
            </a:prstGeom>
          </p:spPr>
        </p:pic>
        <p:pic>
          <p:nvPicPr>
            <p:cNvPr id="123" name="Grafik 122">
              <a:extLst>
                <a:ext uri="{FF2B5EF4-FFF2-40B4-BE49-F238E27FC236}">
                  <a16:creationId xmlns:a16="http://schemas.microsoft.com/office/drawing/2014/main" id="{FBF5E1E8-74F5-4D69-AB26-EA95123B8E7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l="34166" r="29195"/>
            <a:stretch/>
          </p:blipFill>
          <p:spPr>
            <a:xfrm>
              <a:off x="6273328" y="162623"/>
              <a:ext cx="99182" cy="112014"/>
            </a:xfrm>
            <a:prstGeom prst="rect">
              <a:avLst/>
            </a:prstGeom>
          </p:spPr>
        </p:pic>
        <p:cxnSp>
          <p:nvCxnSpPr>
            <p:cNvPr id="124" name="Gerade Verbindung mit Pfeil 123">
              <a:extLst>
                <a:ext uri="{FF2B5EF4-FFF2-40B4-BE49-F238E27FC236}">
                  <a16:creationId xmlns:a16="http://schemas.microsoft.com/office/drawing/2014/main" id="{48EFCF2F-C952-4F7D-833B-12284E4594D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26875" y="476434"/>
              <a:ext cx="214096" cy="129629"/>
            </a:xfrm>
            <a:prstGeom prst="straightConnector1">
              <a:avLst/>
            </a:prstGeom>
            <a:ln w="12700">
              <a:tailEnd type="triangle" w="sm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12" name="Gruppieren 211">
            <a:extLst>
              <a:ext uri="{FF2B5EF4-FFF2-40B4-BE49-F238E27FC236}">
                <a16:creationId xmlns:a16="http://schemas.microsoft.com/office/drawing/2014/main" id="{641F424B-2472-424E-894B-29D82373B712}"/>
              </a:ext>
            </a:extLst>
          </p:cNvPr>
          <p:cNvGrpSpPr/>
          <p:nvPr/>
        </p:nvGrpSpPr>
        <p:grpSpPr>
          <a:xfrm>
            <a:off x="4605241" y="2628848"/>
            <a:ext cx="2366725" cy="2482398"/>
            <a:chOff x="5283527" y="2628848"/>
            <a:chExt cx="2366725" cy="2482398"/>
          </a:xfrm>
        </p:grpSpPr>
        <p:cxnSp>
          <p:nvCxnSpPr>
            <p:cNvPr id="208" name="Gerader Verbinder 207">
              <a:extLst>
                <a:ext uri="{FF2B5EF4-FFF2-40B4-BE49-F238E27FC236}">
                  <a16:creationId xmlns:a16="http://schemas.microsoft.com/office/drawing/2014/main" id="{453A310B-0F3C-4093-BE17-F789D0172D6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007427" y="3267667"/>
              <a:ext cx="208036" cy="50687"/>
            </a:xfrm>
            <a:prstGeom prst="line">
              <a:avLst/>
            </a:prstGeom>
            <a:ln w="9525">
              <a:headEnd type="triangle" w="sm" len="med"/>
              <a:tailEnd type="triangle" w="sm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210" name="Gruppieren 209">
              <a:extLst>
                <a:ext uri="{FF2B5EF4-FFF2-40B4-BE49-F238E27FC236}">
                  <a16:creationId xmlns:a16="http://schemas.microsoft.com/office/drawing/2014/main" id="{51B9710B-F7A9-4317-8F1D-F7BF38DE728A}"/>
                </a:ext>
              </a:extLst>
            </p:cNvPr>
            <p:cNvGrpSpPr/>
            <p:nvPr/>
          </p:nvGrpSpPr>
          <p:grpSpPr>
            <a:xfrm>
              <a:off x="5283527" y="2628848"/>
              <a:ext cx="2366725" cy="2482398"/>
              <a:chOff x="5283527" y="2628848"/>
              <a:chExt cx="2366725" cy="2482398"/>
            </a:xfrm>
          </p:grpSpPr>
          <p:grpSp>
            <p:nvGrpSpPr>
              <p:cNvPr id="3" name="Gruppieren 2">
                <a:extLst>
                  <a:ext uri="{FF2B5EF4-FFF2-40B4-BE49-F238E27FC236}">
                    <a16:creationId xmlns:a16="http://schemas.microsoft.com/office/drawing/2014/main" id="{44D89B0A-BFC7-4AF8-B50A-6A18EBFCE589}"/>
                  </a:ext>
                </a:extLst>
              </p:cNvPr>
              <p:cNvGrpSpPr/>
              <p:nvPr/>
            </p:nvGrpSpPr>
            <p:grpSpPr>
              <a:xfrm>
                <a:off x="5304271" y="2628848"/>
                <a:ext cx="2336729" cy="2482398"/>
                <a:chOff x="5759989" y="4278316"/>
                <a:chExt cx="2336729" cy="2482398"/>
              </a:xfrm>
            </p:grpSpPr>
            <p:grpSp>
              <p:nvGrpSpPr>
                <p:cNvPr id="26" name="Gruppieren 25">
                  <a:extLst>
                    <a:ext uri="{FF2B5EF4-FFF2-40B4-BE49-F238E27FC236}">
                      <a16:creationId xmlns:a16="http://schemas.microsoft.com/office/drawing/2014/main" id="{2A98AFA2-D6CE-4C97-81BC-2210AA81F8FA}"/>
                    </a:ext>
                  </a:extLst>
                </p:cNvPr>
                <p:cNvGrpSpPr/>
                <p:nvPr/>
              </p:nvGrpSpPr>
              <p:grpSpPr>
                <a:xfrm>
                  <a:off x="6153334" y="4979571"/>
                  <a:ext cx="197991" cy="1310738"/>
                  <a:chOff x="6158835" y="1872461"/>
                  <a:chExt cx="197991" cy="1310738"/>
                </a:xfrm>
              </p:grpSpPr>
              <p:grpSp>
                <p:nvGrpSpPr>
                  <p:cNvPr id="143" name="Gruppieren 142">
                    <a:extLst>
                      <a:ext uri="{FF2B5EF4-FFF2-40B4-BE49-F238E27FC236}">
                        <a16:creationId xmlns:a16="http://schemas.microsoft.com/office/drawing/2014/main" id="{392D0DCA-A612-4771-91D7-572B0B00E957}"/>
                      </a:ext>
                    </a:extLst>
                  </p:cNvPr>
                  <p:cNvGrpSpPr/>
                  <p:nvPr/>
                </p:nvGrpSpPr>
                <p:grpSpPr>
                  <a:xfrm>
                    <a:off x="6158835" y="1872461"/>
                    <a:ext cx="197991" cy="1310738"/>
                    <a:chOff x="6158835" y="1872461"/>
                    <a:chExt cx="197991" cy="1310738"/>
                  </a:xfrm>
                </p:grpSpPr>
                <p:cxnSp>
                  <p:nvCxnSpPr>
                    <p:cNvPr id="145" name="Gerader Verbinder 144">
                      <a:extLst>
                        <a:ext uri="{FF2B5EF4-FFF2-40B4-BE49-F238E27FC236}">
                          <a16:creationId xmlns:a16="http://schemas.microsoft.com/office/drawing/2014/main" id="{B54F7521-CF60-40FE-92EC-672CD76EBFC2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6213494" y="1923199"/>
                      <a:ext cx="0" cy="1260000"/>
                    </a:xfrm>
                    <a:prstGeom prst="line">
                      <a:avLst/>
                    </a:prstGeom>
                    <a:ln w="9525">
                      <a:solidFill>
                        <a:schemeClr val="bg1">
                          <a:lumMod val="95000"/>
                        </a:schemeClr>
                      </a:solidFill>
                      <a:prstDash val="sysDot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6" name="Gerader Verbinder 145">
                      <a:extLst>
                        <a:ext uri="{FF2B5EF4-FFF2-40B4-BE49-F238E27FC236}">
                          <a16:creationId xmlns:a16="http://schemas.microsoft.com/office/drawing/2014/main" id="{D556855C-9EF0-442F-959C-771CEF5749D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6261271" y="1898655"/>
                      <a:ext cx="0" cy="1260000"/>
                    </a:xfrm>
                    <a:prstGeom prst="line">
                      <a:avLst/>
                    </a:prstGeom>
                    <a:ln w="9525">
                      <a:solidFill>
                        <a:schemeClr val="bg1">
                          <a:lumMod val="95000"/>
                        </a:schemeClr>
                      </a:solidFill>
                      <a:prstDash val="sysDot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7" name="Gerader Verbinder 146">
                      <a:extLst>
                        <a:ext uri="{FF2B5EF4-FFF2-40B4-BE49-F238E27FC236}">
                          <a16:creationId xmlns:a16="http://schemas.microsoft.com/office/drawing/2014/main" id="{1F434408-EA7F-4EB9-A7E7-2F56CA716F1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6309048" y="1872461"/>
                      <a:ext cx="0" cy="1260000"/>
                    </a:xfrm>
                    <a:prstGeom prst="line">
                      <a:avLst/>
                    </a:prstGeom>
                    <a:ln w="9525">
                      <a:solidFill>
                        <a:schemeClr val="bg1">
                          <a:lumMod val="95000"/>
                        </a:schemeClr>
                      </a:solidFill>
                      <a:prstDash val="sysDot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8" name="Gerader Verbinder 147">
                      <a:extLst>
                        <a:ext uri="{FF2B5EF4-FFF2-40B4-BE49-F238E27FC236}">
                          <a16:creationId xmlns:a16="http://schemas.microsoft.com/office/drawing/2014/main" id="{B1E15A59-7DBA-497F-862E-65D8B6A9520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6158835" y="1940234"/>
                      <a:ext cx="197991" cy="98399"/>
                    </a:xfrm>
                    <a:prstGeom prst="line">
                      <a:avLst/>
                    </a:prstGeom>
                    <a:ln w="9525">
                      <a:solidFill>
                        <a:schemeClr val="bg1">
                          <a:lumMod val="95000"/>
                        </a:schemeClr>
                      </a:solidFill>
                      <a:prstDash val="sysDot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9" name="Gerader Verbinder 148">
                      <a:extLst>
                        <a:ext uri="{FF2B5EF4-FFF2-40B4-BE49-F238E27FC236}">
                          <a16:creationId xmlns:a16="http://schemas.microsoft.com/office/drawing/2014/main" id="{69FD31CF-FC85-4F8F-A284-221660D976D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6158835" y="3038282"/>
                      <a:ext cx="197991" cy="98399"/>
                    </a:xfrm>
                    <a:prstGeom prst="line">
                      <a:avLst/>
                    </a:prstGeom>
                    <a:ln w="9525">
                      <a:solidFill>
                        <a:schemeClr val="bg1">
                          <a:lumMod val="95000"/>
                        </a:schemeClr>
                      </a:solidFill>
                      <a:prstDash val="sysDot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50" name="Gerader Verbinder 149">
                      <a:extLst>
                        <a:ext uri="{FF2B5EF4-FFF2-40B4-BE49-F238E27FC236}">
                          <a16:creationId xmlns:a16="http://schemas.microsoft.com/office/drawing/2014/main" id="{24E9F6AF-5789-41BE-9F11-3EBBE7FE3A0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6158835" y="2881418"/>
                      <a:ext cx="197991" cy="98399"/>
                    </a:xfrm>
                    <a:prstGeom prst="line">
                      <a:avLst/>
                    </a:prstGeom>
                    <a:ln w="9525">
                      <a:solidFill>
                        <a:schemeClr val="bg1">
                          <a:lumMod val="95000"/>
                        </a:schemeClr>
                      </a:solidFill>
                      <a:prstDash val="sysDot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51" name="Gerader Verbinder 150">
                      <a:extLst>
                        <a:ext uri="{FF2B5EF4-FFF2-40B4-BE49-F238E27FC236}">
                          <a16:creationId xmlns:a16="http://schemas.microsoft.com/office/drawing/2014/main" id="{9943FF7C-4DFE-4236-9566-F21077D50632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6158835" y="2802986"/>
                      <a:ext cx="197991" cy="98399"/>
                    </a:xfrm>
                    <a:prstGeom prst="line">
                      <a:avLst/>
                    </a:prstGeom>
                    <a:ln w="9525">
                      <a:solidFill>
                        <a:schemeClr val="bg1">
                          <a:lumMod val="95000"/>
                        </a:schemeClr>
                      </a:solidFill>
                      <a:prstDash val="sysDot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52" name="Gerader Verbinder 151">
                      <a:extLst>
                        <a:ext uri="{FF2B5EF4-FFF2-40B4-BE49-F238E27FC236}">
                          <a16:creationId xmlns:a16="http://schemas.microsoft.com/office/drawing/2014/main" id="{3D240E80-3352-478A-A73E-74F983565E77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6158835" y="2724554"/>
                      <a:ext cx="197991" cy="98399"/>
                    </a:xfrm>
                    <a:prstGeom prst="line">
                      <a:avLst/>
                    </a:prstGeom>
                    <a:ln w="9525">
                      <a:solidFill>
                        <a:schemeClr val="bg1">
                          <a:lumMod val="95000"/>
                        </a:schemeClr>
                      </a:solidFill>
                      <a:prstDash val="sysDot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53" name="Gerader Verbinder 152">
                      <a:extLst>
                        <a:ext uri="{FF2B5EF4-FFF2-40B4-BE49-F238E27FC236}">
                          <a16:creationId xmlns:a16="http://schemas.microsoft.com/office/drawing/2014/main" id="{300F8245-ECEB-47BC-A8BD-BD81A176385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6158835" y="2646122"/>
                      <a:ext cx="197991" cy="98399"/>
                    </a:xfrm>
                    <a:prstGeom prst="line">
                      <a:avLst/>
                    </a:prstGeom>
                    <a:ln w="9525">
                      <a:solidFill>
                        <a:schemeClr val="bg1">
                          <a:lumMod val="95000"/>
                        </a:schemeClr>
                      </a:solidFill>
                      <a:prstDash val="sysDot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54" name="Gerader Verbinder 153">
                      <a:extLst>
                        <a:ext uri="{FF2B5EF4-FFF2-40B4-BE49-F238E27FC236}">
                          <a16:creationId xmlns:a16="http://schemas.microsoft.com/office/drawing/2014/main" id="{DA0DE33A-2201-40C3-ACC0-0F75288AC84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6158835" y="2567690"/>
                      <a:ext cx="197991" cy="98399"/>
                    </a:xfrm>
                    <a:prstGeom prst="line">
                      <a:avLst/>
                    </a:prstGeom>
                    <a:ln w="9525">
                      <a:solidFill>
                        <a:schemeClr val="bg1">
                          <a:lumMod val="95000"/>
                        </a:schemeClr>
                      </a:solidFill>
                      <a:prstDash val="sysDot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55" name="Gerader Verbinder 154">
                      <a:extLst>
                        <a:ext uri="{FF2B5EF4-FFF2-40B4-BE49-F238E27FC236}">
                          <a16:creationId xmlns:a16="http://schemas.microsoft.com/office/drawing/2014/main" id="{3F896D34-38C2-4DAD-BCF7-22735E0433F2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6158835" y="2489258"/>
                      <a:ext cx="197991" cy="98399"/>
                    </a:xfrm>
                    <a:prstGeom prst="line">
                      <a:avLst/>
                    </a:prstGeom>
                    <a:ln w="9525">
                      <a:solidFill>
                        <a:schemeClr val="bg1">
                          <a:lumMod val="95000"/>
                        </a:schemeClr>
                      </a:solidFill>
                      <a:prstDash val="sysDot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56" name="Gerader Verbinder 155">
                      <a:extLst>
                        <a:ext uri="{FF2B5EF4-FFF2-40B4-BE49-F238E27FC236}">
                          <a16:creationId xmlns:a16="http://schemas.microsoft.com/office/drawing/2014/main" id="{587EC577-ABCB-4496-B075-8C453F957D5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6158835" y="2410826"/>
                      <a:ext cx="197991" cy="98399"/>
                    </a:xfrm>
                    <a:prstGeom prst="line">
                      <a:avLst/>
                    </a:prstGeom>
                    <a:ln w="9525">
                      <a:solidFill>
                        <a:schemeClr val="bg1">
                          <a:lumMod val="95000"/>
                        </a:schemeClr>
                      </a:solidFill>
                      <a:prstDash val="sysDot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57" name="Gerader Verbinder 156">
                      <a:extLst>
                        <a:ext uri="{FF2B5EF4-FFF2-40B4-BE49-F238E27FC236}">
                          <a16:creationId xmlns:a16="http://schemas.microsoft.com/office/drawing/2014/main" id="{F7A3BCF7-6F87-4A9F-8BFD-63C46866404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6158835" y="2332394"/>
                      <a:ext cx="197991" cy="98399"/>
                    </a:xfrm>
                    <a:prstGeom prst="line">
                      <a:avLst/>
                    </a:prstGeom>
                    <a:ln w="9525">
                      <a:solidFill>
                        <a:schemeClr val="bg1">
                          <a:lumMod val="95000"/>
                        </a:schemeClr>
                      </a:solidFill>
                      <a:prstDash val="sysDot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58" name="Gerader Verbinder 157">
                      <a:extLst>
                        <a:ext uri="{FF2B5EF4-FFF2-40B4-BE49-F238E27FC236}">
                          <a16:creationId xmlns:a16="http://schemas.microsoft.com/office/drawing/2014/main" id="{43F37119-30A5-4F85-8DD5-FE63EBDCBCC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6158835" y="2253962"/>
                      <a:ext cx="197991" cy="98399"/>
                    </a:xfrm>
                    <a:prstGeom prst="line">
                      <a:avLst/>
                    </a:prstGeom>
                    <a:ln w="9525">
                      <a:solidFill>
                        <a:schemeClr val="bg1">
                          <a:lumMod val="95000"/>
                        </a:schemeClr>
                      </a:solidFill>
                      <a:prstDash val="sysDot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59" name="Gerader Verbinder 158">
                      <a:extLst>
                        <a:ext uri="{FF2B5EF4-FFF2-40B4-BE49-F238E27FC236}">
                          <a16:creationId xmlns:a16="http://schemas.microsoft.com/office/drawing/2014/main" id="{4A388076-B9B8-4E8A-9628-B84A61DD749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6158835" y="2175530"/>
                      <a:ext cx="197991" cy="98399"/>
                    </a:xfrm>
                    <a:prstGeom prst="line">
                      <a:avLst/>
                    </a:prstGeom>
                    <a:ln w="9525">
                      <a:solidFill>
                        <a:schemeClr val="bg1">
                          <a:lumMod val="95000"/>
                        </a:schemeClr>
                      </a:solidFill>
                      <a:prstDash val="sysDot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60" name="Gerader Verbinder 159">
                      <a:extLst>
                        <a:ext uri="{FF2B5EF4-FFF2-40B4-BE49-F238E27FC236}">
                          <a16:creationId xmlns:a16="http://schemas.microsoft.com/office/drawing/2014/main" id="{F51A854E-1367-4674-8B21-2F23E51E3B31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6158835" y="2097098"/>
                      <a:ext cx="197991" cy="98399"/>
                    </a:xfrm>
                    <a:prstGeom prst="line">
                      <a:avLst/>
                    </a:prstGeom>
                    <a:ln w="9525">
                      <a:solidFill>
                        <a:schemeClr val="bg1">
                          <a:lumMod val="95000"/>
                        </a:schemeClr>
                      </a:solidFill>
                      <a:prstDash val="sysDot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61" name="Gerader Verbinder 160">
                      <a:extLst>
                        <a:ext uri="{FF2B5EF4-FFF2-40B4-BE49-F238E27FC236}">
                          <a16:creationId xmlns:a16="http://schemas.microsoft.com/office/drawing/2014/main" id="{0D6C37F9-87D4-490E-A5C6-CE32660EFF7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6158835" y="2018666"/>
                      <a:ext cx="197991" cy="98399"/>
                    </a:xfrm>
                    <a:prstGeom prst="line">
                      <a:avLst/>
                    </a:prstGeom>
                    <a:ln w="9525">
                      <a:solidFill>
                        <a:schemeClr val="bg1">
                          <a:lumMod val="95000"/>
                        </a:schemeClr>
                      </a:solidFill>
                      <a:prstDash val="sysDot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144" name="Gerader Verbinder 143">
                    <a:extLst>
                      <a:ext uri="{FF2B5EF4-FFF2-40B4-BE49-F238E27FC236}">
                        <a16:creationId xmlns:a16="http://schemas.microsoft.com/office/drawing/2014/main" id="{5E904C20-2EE8-4053-A357-F7A63E19FC1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6158835" y="2959850"/>
                    <a:ext cx="197991" cy="98399"/>
                  </a:xfrm>
                  <a:prstGeom prst="line">
                    <a:avLst/>
                  </a:prstGeom>
                  <a:ln w="9525">
                    <a:solidFill>
                      <a:schemeClr val="bg1">
                        <a:lumMod val="95000"/>
                      </a:schemeClr>
                    </a:solidFill>
                    <a:prstDash val="sysDot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7" name="Gruppieren 26">
                  <a:extLst>
                    <a:ext uri="{FF2B5EF4-FFF2-40B4-BE49-F238E27FC236}">
                      <a16:creationId xmlns:a16="http://schemas.microsoft.com/office/drawing/2014/main" id="{523505A2-678A-407E-A802-5AD7C8DD1BA9}"/>
                    </a:ext>
                  </a:extLst>
                </p:cNvPr>
                <p:cNvGrpSpPr/>
                <p:nvPr/>
              </p:nvGrpSpPr>
              <p:grpSpPr>
                <a:xfrm>
                  <a:off x="7270887" y="5256272"/>
                  <a:ext cx="197991" cy="1303594"/>
                  <a:chOff x="7276388" y="2149162"/>
                  <a:chExt cx="197991" cy="1303594"/>
                </a:xfrm>
              </p:grpSpPr>
              <p:cxnSp>
                <p:nvCxnSpPr>
                  <p:cNvPr id="125" name="Gerader Verbinder 124">
                    <a:extLst>
                      <a:ext uri="{FF2B5EF4-FFF2-40B4-BE49-F238E27FC236}">
                        <a16:creationId xmlns:a16="http://schemas.microsoft.com/office/drawing/2014/main" id="{09E68FA7-C5EA-493D-99F3-C89AE90ECA4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7331047" y="2192756"/>
                    <a:ext cx="0" cy="1260000"/>
                  </a:xfrm>
                  <a:prstGeom prst="line">
                    <a:avLst/>
                  </a:prstGeom>
                  <a:ln w="9525">
                    <a:solidFill>
                      <a:schemeClr val="bg1">
                        <a:lumMod val="95000"/>
                      </a:schemeClr>
                    </a:solidFill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6" name="Gerader Verbinder 125">
                    <a:extLst>
                      <a:ext uri="{FF2B5EF4-FFF2-40B4-BE49-F238E27FC236}">
                        <a16:creationId xmlns:a16="http://schemas.microsoft.com/office/drawing/2014/main" id="{2472EB21-3C3E-43CC-BD0B-F289473B2C2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7378824" y="2177737"/>
                    <a:ext cx="0" cy="1260000"/>
                  </a:xfrm>
                  <a:prstGeom prst="line">
                    <a:avLst/>
                  </a:prstGeom>
                  <a:ln w="9525">
                    <a:solidFill>
                      <a:schemeClr val="bg1">
                        <a:lumMod val="95000"/>
                      </a:schemeClr>
                    </a:solidFill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7" name="Gerader Verbinder 126">
                    <a:extLst>
                      <a:ext uri="{FF2B5EF4-FFF2-40B4-BE49-F238E27FC236}">
                        <a16:creationId xmlns:a16="http://schemas.microsoft.com/office/drawing/2014/main" id="{8D1FE183-7A07-4B32-9CC3-05172BD022F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7426601" y="2149162"/>
                    <a:ext cx="0" cy="1260000"/>
                  </a:xfrm>
                  <a:prstGeom prst="line">
                    <a:avLst/>
                  </a:prstGeom>
                  <a:ln w="9525">
                    <a:solidFill>
                      <a:schemeClr val="bg1">
                        <a:lumMod val="95000"/>
                      </a:schemeClr>
                    </a:solidFill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8" name="Gerader Verbinder 127">
                    <a:extLst>
                      <a:ext uri="{FF2B5EF4-FFF2-40B4-BE49-F238E27FC236}">
                        <a16:creationId xmlns:a16="http://schemas.microsoft.com/office/drawing/2014/main" id="{46831EDD-B135-4D46-8E74-8AFC7A7639B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7276388" y="2209791"/>
                    <a:ext cx="197991" cy="98399"/>
                  </a:xfrm>
                  <a:prstGeom prst="line">
                    <a:avLst/>
                  </a:prstGeom>
                  <a:ln w="9525">
                    <a:solidFill>
                      <a:schemeClr val="bg1">
                        <a:lumMod val="95000"/>
                      </a:schemeClr>
                    </a:solidFill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9" name="Gerader Verbinder 128">
                    <a:extLst>
                      <a:ext uri="{FF2B5EF4-FFF2-40B4-BE49-F238E27FC236}">
                        <a16:creationId xmlns:a16="http://schemas.microsoft.com/office/drawing/2014/main" id="{E813DB75-496D-4A9F-9819-60DFF4241D6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7276388" y="3307839"/>
                    <a:ext cx="197991" cy="98399"/>
                  </a:xfrm>
                  <a:prstGeom prst="line">
                    <a:avLst/>
                  </a:prstGeom>
                  <a:ln w="9525">
                    <a:solidFill>
                      <a:schemeClr val="bg1">
                        <a:lumMod val="95000"/>
                      </a:schemeClr>
                    </a:solidFill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0" name="Gerader Verbinder 129">
                    <a:extLst>
                      <a:ext uri="{FF2B5EF4-FFF2-40B4-BE49-F238E27FC236}">
                        <a16:creationId xmlns:a16="http://schemas.microsoft.com/office/drawing/2014/main" id="{1A631048-DB56-49B5-B25D-270C4F8E7B3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7276388" y="3229407"/>
                    <a:ext cx="197991" cy="98399"/>
                  </a:xfrm>
                  <a:prstGeom prst="line">
                    <a:avLst/>
                  </a:prstGeom>
                  <a:ln w="9525">
                    <a:solidFill>
                      <a:schemeClr val="bg1">
                        <a:lumMod val="95000"/>
                      </a:schemeClr>
                    </a:solidFill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1" name="Gerader Verbinder 130">
                    <a:extLst>
                      <a:ext uri="{FF2B5EF4-FFF2-40B4-BE49-F238E27FC236}">
                        <a16:creationId xmlns:a16="http://schemas.microsoft.com/office/drawing/2014/main" id="{705568B7-57C8-4EB5-8B7E-6B2A89B6820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7276388" y="3150975"/>
                    <a:ext cx="197991" cy="98399"/>
                  </a:xfrm>
                  <a:prstGeom prst="line">
                    <a:avLst/>
                  </a:prstGeom>
                  <a:ln w="9525">
                    <a:solidFill>
                      <a:schemeClr val="bg1">
                        <a:lumMod val="95000"/>
                      </a:schemeClr>
                    </a:solidFill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2" name="Gerader Verbinder 131">
                    <a:extLst>
                      <a:ext uri="{FF2B5EF4-FFF2-40B4-BE49-F238E27FC236}">
                        <a16:creationId xmlns:a16="http://schemas.microsoft.com/office/drawing/2014/main" id="{FF36492C-BE03-42A2-B283-FA1A6D09B67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7276388" y="3072543"/>
                    <a:ext cx="197991" cy="98399"/>
                  </a:xfrm>
                  <a:prstGeom prst="line">
                    <a:avLst/>
                  </a:prstGeom>
                  <a:ln w="9525">
                    <a:solidFill>
                      <a:schemeClr val="bg1">
                        <a:lumMod val="95000"/>
                      </a:schemeClr>
                    </a:solidFill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3" name="Gerader Verbinder 132">
                    <a:extLst>
                      <a:ext uri="{FF2B5EF4-FFF2-40B4-BE49-F238E27FC236}">
                        <a16:creationId xmlns:a16="http://schemas.microsoft.com/office/drawing/2014/main" id="{037B1FFE-105A-4763-8383-65431534FFA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7276388" y="2994111"/>
                    <a:ext cx="197991" cy="98399"/>
                  </a:xfrm>
                  <a:prstGeom prst="line">
                    <a:avLst/>
                  </a:prstGeom>
                  <a:ln w="9525">
                    <a:solidFill>
                      <a:schemeClr val="bg1">
                        <a:lumMod val="95000"/>
                      </a:schemeClr>
                    </a:solidFill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4" name="Gerader Verbinder 133">
                    <a:extLst>
                      <a:ext uri="{FF2B5EF4-FFF2-40B4-BE49-F238E27FC236}">
                        <a16:creationId xmlns:a16="http://schemas.microsoft.com/office/drawing/2014/main" id="{88650D20-5F7B-4F25-9EDE-3C1C3EEA9C0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7276388" y="2915679"/>
                    <a:ext cx="197991" cy="98399"/>
                  </a:xfrm>
                  <a:prstGeom prst="line">
                    <a:avLst/>
                  </a:prstGeom>
                  <a:ln w="9525">
                    <a:solidFill>
                      <a:schemeClr val="bg1">
                        <a:lumMod val="95000"/>
                      </a:schemeClr>
                    </a:solidFill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5" name="Gerader Verbinder 134">
                    <a:extLst>
                      <a:ext uri="{FF2B5EF4-FFF2-40B4-BE49-F238E27FC236}">
                        <a16:creationId xmlns:a16="http://schemas.microsoft.com/office/drawing/2014/main" id="{F3F5B1EE-682E-4B3A-9B6F-194A7719027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7276388" y="2837247"/>
                    <a:ext cx="197991" cy="98399"/>
                  </a:xfrm>
                  <a:prstGeom prst="line">
                    <a:avLst/>
                  </a:prstGeom>
                  <a:ln w="9525">
                    <a:solidFill>
                      <a:schemeClr val="bg1">
                        <a:lumMod val="95000"/>
                      </a:schemeClr>
                    </a:solidFill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6" name="Gerader Verbinder 135">
                    <a:extLst>
                      <a:ext uri="{FF2B5EF4-FFF2-40B4-BE49-F238E27FC236}">
                        <a16:creationId xmlns:a16="http://schemas.microsoft.com/office/drawing/2014/main" id="{BE0D63B9-9D20-4611-894C-D2803C70083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7276388" y="2758815"/>
                    <a:ext cx="197991" cy="98399"/>
                  </a:xfrm>
                  <a:prstGeom prst="line">
                    <a:avLst/>
                  </a:prstGeom>
                  <a:ln w="9525">
                    <a:solidFill>
                      <a:schemeClr val="bg1">
                        <a:lumMod val="95000"/>
                      </a:schemeClr>
                    </a:solidFill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7" name="Gerader Verbinder 136">
                    <a:extLst>
                      <a:ext uri="{FF2B5EF4-FFF2-40B4-BE49-F238E27FC236}">
                        <a16:creationId xmlns:a16="http://schemas.microsoft.com/office/drawing/2014/main" id="{3F70DB2A-E5EF-4689-B527-88D90C0286C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7276388" y="2680383"/>
                    <a:ext cx="197991" cy="98399"/>
                  </a:xfrm>
                  <a:prstGeom prst="line">
                    <a:avLst/>
                  </a:prstGeom>
                  <a:ln w="9525">
                    <a:solidFill>
                      <a:schemeClr val="bg1">
                        <a:lumMod val="95000"/>
                      </a:schemeClr>
                    </a:solidFill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8" name="Gerader Verbinder 137">
                    <a:extLst>
                      <a:ext uri="{FF2B5EF4-FFF2-40B4-BE49-F238E27FC236}">
                        <a16:creationId xmlns:a16="http://schemas.microsoft.com/office/drawing/2014/main" id="{B80E2513-268A-486B-8B79-E4C4393E615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7276388" y="2601951"/>
                    <a:ext cx="197991" cy="98399"/>
                  </a:xfrm>
                  <a:prstGeom prst="line">
                    <a:avLst/>
                  </a:prstGeom>
                  <a:ln w="9525">
                    <a:solidFill>
                      <a:schemeClr val="bg1">
                        <a:lumMod val="95000"/>
                      </a:schemeClr>
                    </a:solidFill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9" name="Gerader Verbinder 138">
                    <a:extLst>
                      <a:ext uri="{FF2B5EF4-FFF2-40B4-BE49-F238E27FC236}">
                        <a16:creationId xmlns:a16="http://schemas.microsoft.com/office/drawing/2014/main" id="{7EFECE02-E695-42CF-9DC3-0C2DAF8589C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7276388" y="2523519"/>
                    <a:ext cx="197991" cy="98399"/>
                  </a:xfrm>
                  <a:prstGeom prst="line">
                    <a:avLst/>
                  </a:prstGeom>
                  <a:ln w="9525">
                    <a:solidFill>
                      <a:schemeClr val="bg1">
                        <a:lumMod val="95000"/>
                      </a:schemeClr>
                    </a:solidFill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0" name="Gerader Verbinder 139">
                    <a:extLst>
                      <a:ext uri="{FF2B5EF4-FFF2-40B4-BE49-F238E27FC236}">
                        <a16:creationId xmlns:a16="http://schemas.microsoft.com/office/drawing/2014/main" id="{F51825BB-85DB-4605-ACAF-49DFF8138A0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7276388" y="2445087"/>
                    <a:ext cx="197991" cy="98399"/>
                  </a:xfrm>
                  <a:prstGeom prst="line">
                    <a:avLst/>
                  </a:prstGeom>
                  <a:ln w="9525">
                    <a:solidFill>
                      <a:schemeClr val="bg1">
                        <a:lumMod val="95000"/>
                      </a:schemeClr>
                    </a:solidFill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1" name="Gerader Verbinder 140">
                    <a:extLst>
                      <a:ext uri="{FF2B5EF4-FFF2-40B4-BE49-F238E27FC236}">
                        <a16:creationId xmlns:a16="http://schemas.microsoft.com/office/drawing/2014/main" id="{114D6B7B-2969-4061-8ED9-51CE7850A86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7276388" y="2366655"/>
                    <a:ext cx="197991" cy="98399"/>
                  </a:xfrm>
                  <a:prstGeom prst="line">
                    <a:avLst/>
                  </a:prstGeom>
                  <a:ln w="9525">
                    <a:solidFill>
                      <a:schemeClr val="bg1">
                        <a:lumMod val="95000"/>
                      </a:schemeClr>
                    </a:solidFill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2" name="Gerader Verbinder 141">
                    <a:extLst>
                      <a:ext uri="{FF2B5EF4-FFF2-40B4-BE49-F238E27FC236}">
                        <a16:creationId xmlns:a16="http://schemas.microsoft.com/office/drawing/2014/main" id="{AAA670DB-DEDB-4398-BE5B-DD710BA7A41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7276388" y="2288223"/>
                    <a:ext cx="197991" cy="98399"/>
                  </a:xfrm>
                  <a:prstGeom prst="line">
                    <a:avLst/>
                  </a:prstGeom>
                  <a:ln w="9525">
                    <a:solidFill>
                      <a:schemeClr val="bg1">
                        <a:lumMod val="95000"/>
                      </a:schemeClr>
                    </a:solidFill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28" name="Parallelogramm 27">
                  <a:extLst>
                    <a:ext uri="{FF2B5EF4-FFF2-40B4-BE49-F238E27FC236}">
                      <a16:creationId xmlns:a16="http://schemas.microsoft.com/office/drawing/2014/main" id="{CC2EAA3F-BA67-4825-AB9E-33DEFF11F134}"/>
                    </a:ext>
                  </a:extLst>
                </p:cNvPr>
                <p:cNvSpPr/>
                <p:nvPr/>
              </p:nvSpPr>
              <p:spPr>
                <a:xfrm rot="5400000">
                  <a:off x="5945750" y="5266912"/>
                  <a:ext cx="1531430" cy="1118319"/>
                </a:xfrm>
                <a:prstGeom prst="parallelogram">
                  <a:avLst>
                    <a:gd name="adj" fmla="val 24133"/>
                  </a:avLst>
                </a:prstGeom>
                <a:noFill/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114000"/>
                    </a:lnSpc>
                  </a:pPr>
                  <a:endParaRPr lang="de-DE" dirty="0"/>
                </a:p>
              </p:txBody>
            </p:sp>
            <p:cxnSp>
              <p:nvCxnSpPr>
                <p:cNvPr id="29" name="Gerader Verbinder 28">
                  <a:extLst>
                    <a:ext uri="{FF2B5EF4-FFF2-40B4-BE49-F238E27FC236}">
                      <a16:creationId xmlns:a16="http://schemas.microsoft.com/office/drawing/2014/main" id="{4F3ACA84-821E-4150-B866-AFD1652684F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466497" y="5233437"/>
                  <a:ext cx="0" cy="1263390"/>
                </a:xfrm>
                <a:prstGeom prst="line">
                  <a:avLst/>
                </a:prstGeom>
                <a:ln w="952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Gerader Verbinder 29">
                  <a:extLst>
                    <a:ext uri="{FF2B5EF4-FFF2-40B4-BE49-F238E27FC236}">
                      <a16:creationId xmlns:a16="http://schemas.microsoft.com/office/drawing/2014/main" id="{D8B57374-742F-425D-9A6C-9B13A6E3AFE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266125" y="5236087"/>
                  <a:ext cx="197991" cy="98399"/>
                </a:xfrm>
                <a:prstGeom prst="line">
                  <a:avLst/>
                </a:prstGeom>
                <a:ln w="952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Gerader Verbinder 30">
                  <a:extLst>
                    <a:ext uri="{FF2B5EF4-FFF2-40B4-BE49-F238E27FC236}">
                      <a16:creationId xmlns:a16="http://schemas.microsoft.com/office/drawing/2014/main" id="{80F07348-B54F-4AA4-B65C-E431536F141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270887" y="6493388"/>
                  <a:ext cx="197991" cy="98399"/>
                </a:xfrm>
                <a:prstGeom prst="line">
                  <a:avLst/>
                </a:prstGeom>
                <a:ln w="952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Gerader Verbinder 31">
                  <a:extLst>
                    <a:ext uri="{FF2B5EF4-FFF2-40B4-BE49-F238E27FC236}">
                      <a16:creationId xmlns:a16="http://schemas.microsoft.com/office/drawing/2014/main" id="{B3BE36CA-F08D-4954-9E6F-C9861AD3F26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6342273" y="4961473"/>
                  <a:ext cx="1123951" cy="273845"/>
                </a:xfrm>
                <a:prstGeom prst="line">
                  <a:avLst/>
                </a:prstGeom>
                <a:ln w="952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Gerader Verbinder 32">
                  <a:extLst>
                    <a:ext uri="{FF2B5EF4-FFF2-40B4-BE49-F238E27FC236}">
                      <a16:creationId xmlns:a16="http://schemas.microsoft.com/office/drawing/2014/main" id="{A15FDFB7-C34C-4AA4-95E3-80AB5572AA4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150675" y="4961188"/>
                  <a:ext cx="197991" cy="98399"/>
                </a:xfrm>
                <a:prstGeom prst="line">
                  <a:avLst/>
                </a:prstGeom>
                <a:ln w="952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Gerader Verbinder 33">
                  <a:extLst>
                    <a:ext uri="{FF2B5EF4-FFF2-40B4-BE49-F238E27FC236}">
                      <a16:creationId xmlns:a16="http://schemas.microsoft.com/office/drawing/2014/main" id="{79F50E77-C65F-464D-B3DC-5F418A4CFBC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351325" y="4974413"/>
                  <a:ext cx="0" cy="1260000"/>
                </a:xfrm>
                <a:prstGeom prst="line">
                  <a:avLst/>
                </a:prstGeom>
                <a:ln w="9525"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Gerader Verbinder 34">
                  <a:extLst>
                    <a:ext uri="{FF2B5EF4-FFF2-40B4-BE49-F238E27FC236}">
                      <a16:creationId xmlns:a16="http://schemas.microsoft.com/office/drawing/2014/main" id="{221DEE11-A9C0-4CC9-BFAD-526249C75E8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153334" y="6223831"/>
                  <a:ext cx="197991" cy="98399"/>
                </a:xfrm>
                <a:prstGeom prst="line">
                  <a:avLst/>
                </a:prstGeom>
                <a:ln w="9525"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Gerader Verbinder 35">
                  <a:extLst>
                    <a:ext uri="{FF2B5EF4-FFF2-40B4-BE49-F238E27FC236}">
                      <a16:creationId xmlns:a16="http://schemas.microsoft.com/office/drawing/2014/main" id="{CBD40B36-7C0D-40DB-ADA5-687D54E4C13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6337783" y="6225781"/>
                  <a:ext cx="1123951" cy="273845"/>
                </a:xfrm>
                <a:prstGeom prst="line">
                  <a:avLst/>
                </a:prstGeom>
                <a:ln w="9525"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37" name="Ellipse 36">
                  <a:extLst>
                    <a:ext uri="{FF2B5EF4-FFF2-40B4-BE49-F238E27FC236}">
                      <a16:creationId xmlns:a16="http://schemas.microsoft.com/office/drawing/2014/main" id="{5D93460D-D3F8-4707-B865-BF2EF3159BE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7631317" y="6035209"/>
                  <a:ext cx="58343" cy="58343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114000"/>
                    </a:lnSpc>
                  </a:pPr>
                  <a:endParaRPr lang="en-US" dirty="0"/>
                </a:p>
              </p:txBody>
            </p:sp>
            <p:cxnSp>
              <p:nvCxnSpPr>
                <p:cNvPr id="38" name="Gerader Verbinder 37">
                  <a:extLst>
                    <a:ext uri="{FF2B5EF4-FFF2-40B4-BE49-F238E27FC236}">
                      <a16:creationId xmlns:a16="http://schemas.microsoft.com/office/drawing/2014/main" id="{7AF3D750-ADA6-4921-B344-A56315873D07}"/>
                    </a:ext>
                  </a:extLst>
                </p:cNvPr>
                <p:cNvCxnSpPr>
                  <a:cxnSpLocks/>
                  <a:endCxn id="28" idx="1"/>
                </p:cNvCxnSpPr>
                <p:nvPr/>
              </p:nvCxnSpPr>
              <p:spPr>
                <a:xfrm flipH="1" flipV="1">
                  <a:off x="7270625" y="5961014"/>
                  <a:ext cx="371264" cy="104784"/>
                </a:xfrm>
                <a:prstGeom prst="line">
                  <a:avLst/>
                </a:prstGeom>
                <a:ln w="952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Gerader Verbinder 38">
                  <a:extLst>
                    <a:ext uri="{FF2B5EF4-FFF2-40B4-BE49-F238E27FC236}">
                      <a16:creationId xmlns:a16="http://schemas.microsoft.com/office/drawing/2014/main" id="{548E5A40-D026-497E-8A98-6AFAE222EAB9}"/>
                    </a:ext>
                  </a:extLst>
                </p:cNvPr>
                <p:cNvCxnSpPr>
                  <a:cxnSpLocks/>
                  <a:stCxn id="37" idx="4"/>
                </p:cNvCxnSpPr>
                <p:nvPr/>
              </p:nvCxnSpPr>
              <p:spPr>
                <a:xfrm flipH="1" flipV="1">
                  <a:off x="7461736" y="5233438"/>
                  <a:ext cx="198752" cy="860114"/>
                </a:xfrm>
                <a:prstGeom prst="line">
                  <a:avLst/>
                </a:prstGeom>
                <a:ln w="952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40" name="Ellipse 39">
                  <a:extLst>
                    <a:ext uri="{FF2B5EF4-FFF2-40B4-BE49-F238E27FC236}">
                      <a16:creationId xmlns:a16="http://schemas.microsoft.com/office/drawing/2014/main" id="{E28C3C4B-E48D-41CF-9008-E7876DBE032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5953499" y="5637251"/>
                  <a:ext cx="58343" cy="58343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114000"/>
                    </a:lnSpc>
                  </a:pPr>
                  <a:endParaRPr lang="en-US" dirty="0"/>
                </a:p>
              </p:txBody>
            </p:sp>
            <p:cxnSp>
              <p:nvCxnSpPr>
                <p:cNvPr id="41" name="Gerader Verbinder 40">
                  <a:extLst>
                    <a:ext uri="{FF2B5EF4-FFF2-40B4-BE49-F238E27FC236}">
                      <a16:creationId xmlns:a16="http://schemas.microsoft.com/office/drawing/2014/main" id="{D8FEFF87-5B21-4C49-8010-4B1CA4B9C47C}"/>
                    </a:ext>
                  </a:extLst>
                </p:cNvPr>
                <p:cNvCxnSpPr>
                  <a:cxnSpLocks/>
                  <a:stCxn id="37" idx="7"/>
                </p:cNvCxnSpPr>
                <p:nvPr/>
              </p:nvCxnSpPr>
              <p:spPr>
                <a:xfrm flipH="1" flipV="1">
                  <a:off x="7270627" y="5332795"/>
                  <a:ext cx="369234" cy="710958"/>
                </a:xfrm>
                <a:prstGeom prst="line">
                  <a:avLst/>
                </a:prstGeom>
                <a:ln w="952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Gerader Verbinder 41">
                  <a:extLst>
                    <a:ext uri="{FF2B5EF4-FFF2-40B4-BE49-F238E27FC236}">
                      <a16:creationId xmlns:a16="http://schemas.microsoft.com/office/drawing/2014/main" id="{7235224A-BC0B-4170-99B8-BC2923148930}"/>
                    </a:ext>
                  </a:extLst>
                </p:cNvPr>
                <p:cNvCxnSpPr>
                  <a:cxnSpLocks/>
                  <a:stCxn id="37" idx="5"/>
                </p:cNvCxnSpPr>
                <p:nvPr/>
              </p:nvCxnSpPr>
              <p:spPr>
                <a:xfrm flipH="1">
                  <a:off x="7270627" y="6085008"/>
                  <a:ext cx="369234" cy="500070"/>
                </a:xfrm>
                <a:prstGeom prst="line">
                  <a:avLst/>
                </a:prstGeom>
                <a:ln w="952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Gerader Verbinder 42">
                  <a:extLst>
                    <a:ext uri="{FF2B5EF4-FFF2-40B4-BE49-F238E27FC236}">
                      <a16:creationId xmlns:a16="http://schemas.microsoft.com/office/drawing/2014/main" id="{7BE59CD2-2D26-4692-9AC5-85C408F686C3}"/>
                    </a:ext>
                  </a:extLst>
                </p:cNvPr>
                <p:cNvCxnSpPr>
                  <a:cxnSpLocks/>
                  <a:stCxn id="37" idx="5"/>
                </p:cNvCxnSpPr>
                <p:nvPr/>
              </p:nvCxnSpPr>
              <p:spPr>
                <a:xfrm flipH="1">
                  <a:off x="7458251" y="6085008"/>
                  <a:ext cx="181610" cy="414618"/>
                </a:xfrm>
                <a:prstGeom prst="line">
                  <a:avLst/>
                </a:prstGeom>
                <a:ln w="952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Gerader Verbinder 43">
                  <a:extLst>
                    <a:ext uri="{FF2B5EF4-FFF2-40B4-BE49-F238E27FC236}">
                      <a16:creationId xmlns:a16="http://schemas.microsoft.com/office/drawing/2014/main" id="{22B5A941-C969-4497-92C5-CD02547DA8D9}"/>
                    </a:ext>
                  </a:extLst>
                </p:cNvPr>
                <p:cNvCxnSpPr>
                  <a:cxnSpLocks/>
                  <a:stCxn id="37" idx="5"/>
                </p:cNvCxnSpPr>
                <p:nvPr/>
              </p:nvCxnSpPr>
              <p:spPr>
                <a:xfrm flipH="1">
                  <a:off x="7325285" y="6085008"/>
                  <a:ext cx="314576" cy="489981"/>
                </a:xfrm>
                <a:prstGeom prst="line">
                  <a:avLst/>
                </a:prstGeom>
                <a:ln w="952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Gerader Verbinder 44">
                  <a:extLst>
                    <a:ext uri="{FF2B5EF4-FFF2-40B4-BE49-F238E27FC236}">
                      <a16:creationId xmlns:a16="http://schemas.microsoft.com/office/drawing/2014/main" id="{1284ED34-DAC8-4965-ABF2-89F4D8305D06}"/>
                    </a:ext>
                  </a:extLst>
                </p:cNvPr>
                <p:cNvCxnSpPr>
                  <a:cxnSpLocks/>
                  <a:stCxn id="37" idx="5"/>
                </p:cNvCxnSpPr>
                <p:nvPr/>
              </p:nvCxnSpPr>
              <p:spPr>
                <a:xfrm flipH="1">
                  <a:off x="7370943" y="6085008"/>
                  <a:ext cx="268918" cy="457579"/>
                </a:xfrm>
                <a:prstGeom prst="line">
                  <a:avLst/>
                </a:prstGeom>
                <a:ln w="952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Gerader Verbinder 45">
                  <a:extLst>
                    <a:ext uri="{FF2B5EF4-FFF2-40B4-BE49-F238E27FC236}">
                      <a16:creationId xmlns:a16="http://schemas.microsoft.com/office/drawing/2014/main" id="{C9116FA9-CF7C-42EE-AF98-84B975CDAD5E}"/>
                    </a:ext>
                  </a:extLst>
                </p:cNvPr>
                <p:cNvCxnSpPr>
                  <a:cxnSpLocks/>
                  <a:stCxn id="37" idx="5"/>
                </p:cNvCxnSpPr>
                <p:nvPr/>
              </p:nvCxnSpPr>
              <p:spPr>
                <a:xfrm flipH="1">
                  <a:off x="7418061" y="6085008"/>
                  <a:ext cx="221800" cy="435689"/>
                </a:xfrm>
                <a:prstGeom prst="line">
                  <a:avLst/>
                </a:prstGeom>
                <a:ln w="952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Gerader Verbinder 46">
                  <a:extLst>
                    <a:ext uri="{FF2B5EF4-FFF2-40B4-BE49-F238E27FC236}">
                      <a16:creationId xmlns:a16="http://schemas.microsoft.com/office/drawing/2014/main" id="{69B313BE-5654-41A8-BB05-116141DE9A2B}"/>
                    </a:ext>
                  </a:extLst>
                </p:cNvPr>
                <p:cNvCxnSpPr>
                  <a:cxnSpLocks/>
                  <a:stCxn id="37" idx="7"/>
                </p:cNvCxnSpPr>
                <p:nvPr/>
              </p:nvCxnSpPr>
              <p:spPr>
                <a:xfrm flipH="1" flipV="1">
                  <a:off x="7323395" y="5310441"/>
                  <a:ext cx="316466" cy="733312"/>
                </a:xfrm>
                <a:prstGeom prst="line">
                  <a:avLst/>
                </a:prstGeom>
                <a:ln w="952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Gerader Verbinder 47">
                  <a:extLst>
                    <a:ext uri="{FF2B5EF4-FFF2-40B4-BE49-F238E27FC236}">
                      <a16:creationId xmlns:a16="http://schemas.microsoft.com/office/drawing/2014/main" id="{052947DC-BBE1-450B-B77B-DD6E961DCA50}"/>
                    </a:ext>
                  </a:extLst>
                </p:cNvPr>
                <p:cNvCxnSpPr>
                  <a:cxnSpLocks/>
                  <a:stCxn id="37" idx="7"/>
                </p:cNvCxnSpPr>
                <p:nvPr/>
              </p:nvCxnSpPr>
              <p:spPr>
                <a:xfrm flipH="1" flipV="1">
                  <a:off x="7372665" y="5284847"/>
                  <a:ext cx="267196" cy="758906"/>
                </a:xfrm>
                <a:prstGeom prst="line">
                  <a:avLst/>
                </a:prstGeom>
                <a:ln w="952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Gerader Verbinder 48">
                  <a:extLst>
                    <a:ext uri="{FF2B5EF4-FFF2-40B4-BE49-F238E27FC236}">
                      <a16:creationId xmlns:a16="http://schemas.microsoft.com/office/drawing/2014/main" id="{32E76E1F-CD54-4AD9-BBB3-F9B7FCC9E053}"/>
                    </a:ext>
                  </a:extLst>
                </p:cNvPr>
                <p:cNvCxnSpPr>
                  <a:cxnSpLocks/>
                  <a:stCxn id="37" idx="7"/>
                </p:cNvCxnSpPr>
                <p:nvPr/>
              </p:nvCxnSpPr>
              <p:spPr>
                <a:xfrm flipH="1" flipV="1">
                  <a:off x="7413959" y="5262803"/>
                  <a:ext cx="225902" cy="780950"/>
                </a:xfrm>
                <a:prstGeom prst="line">
                  <a:avLst/>
                </a:prstGeom>
                <a:ln w="952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Gerader Verbinder 49">
                  <a:extLst>
                    <a:ext uri="{FF2B5EF4-FFF2-40B4-BE49-F238E27FC236}">
                      <a16:creationId xmlns:a16="http://schemas.microsoft.com/office/drawing/2014/main" id="{C693C6A4-EF94-49AF-B949-24832140D68E}"/>
                    </a:ext>
                  </a:extLst>
                </p:cNvPr>
                <p:cNvCxnSpPr>
                  <a:cxnSpLocks/>
                  <a:stCxn id="37" idx="7"/>
                </p:cNvCxnSpPr>
                <p:nvPr/>
              </p:nvCxnSpPr>
              <p:spPr>
                <a:xfrm flipH="1" flipV="1">
                  <a:off x="7272777" y="5442267"/>
                  <a:ext cx="367084" cy="601486"/>
                </a:xfrm>
                <a:prstGeom prst="line">
                  <a:avLst/>
                </a:prstGeom>
                <a:ln w="952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Gerader Verbinder 50">
                  <a:extLst>
                    <a:ext uri="{FF2B5EF4-FFF2-40B4-BE49-F238E27FC236}">
                      <a16:creationId xmlns:a16="http://schemas.microsoft.com/office/drawing/2014/main" id="{67E3F55F-AD06-4BA8-A069-4BCF04788D8F}"/>
                    </a:ext>
                  </a:extLst>
                </p:cNvPr>
                <p:cNvCxnSpPr>
                  <a:cxnSpLocks/>
                  <a:stCxn id="37" idx="7"/>
                </p:cNvCxnSpPr>
                <p:nvPr/>
              </p:nvCxnSpPr>
              <p:spPr>
                <a:xfrm flipH="1" flipV="1">
                  <a:off x="7268601" y="5572165"/>
                  <a:ext cx="371260" cy="471588"/>
                </a:xfrm>
                <a:prstGeom prst="line">
                  <a:avLst/>
                </a:prstGeom>
                <a:ln w="952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Gerader Verbinder 51">
                  <a:extLst>
                    <a:ext uri="{FF2B5EF4-FFF2-40B4-BE49-F238E27FC236}">
                      <a16:creationId xmlns:a16="http://schemas.microsoft.com/office/drawing/2014/main" id="{FB9F4C19-77C0-4F3F-8028-04A260829AA2}"/>
                    </a:ext>
                  </a:extLst>
                </p:cNvPr>
                <p:cNvCxnSpPr>
                  <a:cxnSpLocks/>
                  <a:stCxn id="37" idx="7"/>
                </p:cNvCxnSpPr>
                <p:nvPr/>
              </p:nvCxnSpPr>
              <p:spPr>
                <a:xfrm flipH="1" flipV="1">
                  <a:off x="7272777" y="5652029"/>
                  <a:ext cx="367084" cy="391724"/>
                </a:xfrm>
                <a:prstGeom prst="line">
                  <a:avLst/>
                </a:prstGeom>
                <a:ln w="952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Gerader Verbinder 52">
                  <a:extLst>
                    <a:ext uri="{FF2B5EF4-FFF2-40B4-BE49-F238E27FC236}">
                      <a16:creationId xmlns:a16="http://schemas.microsoft.com/office/drawing/2014/main" id="{97741C28-F7D5-4AF3-B87D-F72A9DB551D4}"/>
                    </a:ext>
                  </a:extLst>
                </p:cNvPr>
                <p:cNvCxnSpPr>
                  <a:cxnSpLocks/>
                  <a:stCxn id="37" idx="7"/>
                </p:cNvCxnSpPr>
                <p:nvPr/>
              </p:nvCxnSpPr>
              <p:spPr>
                <a:xfrm flipH="1" flipV="1">
                  <a:off x="7272777" y="5732843"/>
                  <a:ext cx="367084" cy="310910"/>
                </a:xfrm>
                <a:prstGeom prst="line">
                  <a:avLst/>
                </a:prstGeom>
                <a:ln w="952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Gerader Verbinder 53">
                  <a:extLst>
                    <a:ext uri="{FF2B5EF4-FFF2-40B4-BE49-F238E27FC236}">
                      <a16:creationId xmlns:a16="http://schemas.microsoft.com/office/drawing/2014/main" id="{A0DA9075-7252-4559-92E0-6C0C36D66CD0}"/>
                    </a:ext>
                  </a:extLst>
                </p:cNvPr>
                <p:cNvCxnSpPr>
                  <a:cxnSpLocks/>
                  <a:stCxn id="37" idx="7"/>
                </p:cNvCxnSpPr>
                <p:nvPr/>
              </p:nvCxnSpPr>
              <p:spPr>
                <a:xfrm flipH="1" flipV="1">
                  <a:off x="7270689" y="5807047"/>
                  <a:ext cx="369172" cy="236706"/>
                </a:xfrm>
                <a:prstGeom prst="line">
                  <a:avLst/>
                </a:prstGeom>
                <a:ln w="952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Gerader Verbinder 54">
                  <a:extLst>
                    <a:ext uri="{FF2B5EF4-FFF2-40B4-BE49-F238E27FC236}">
                      <a16:creationId xmlns:a16="http://schemas.microsoft.com/office/drawing/2014/main" id="{DD2C69D0-53E9-430D-97F9-78B9315AB0BA}"/>
                    </a:ext>
                  </a:extLst>
                </p:cNvPr>
                <p:cNvCxnSpPr>
                  <a:cxnSpLocks/>
                  <a:stCxn id="37" idx="7"/>
                </p:cNvCxnSpPr>
                <p:nvPr/>
              </p:nvCxnSpPr>
              <p:spPr>
                <a:xfrm flipH="1" flipV="1">
                  <a:off x="7270689" y="5882167"/>
                  <a:ext cx="369172" cy="161586"/>
                </a:xfrm>
                <a:prstGeom prst="line">
                  <a:avLst/>
                </a:prstGeom>
                <a:ln w="952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Gerader Verbinder 55">
                  <a:extLst>
                    <a:ext uri="{FF2B5EF4-FFF2-40B4-BE49-F238E27FC236}">
                      <a16:creationId xmlns:a16="http://schemas.microsoft.com/office/drawing/2014/main" id="{EB0336BC-06BF-4435-B137-967DD8005D95}"/>
                    </a:ext>
                  </a:extLst>
                </p:cNvPr>
                <p:cNvCxnSpPr>
                  <a:cxnSpLocks/>
                  <a:stCxn id="37" idx="6"/>
                </p:cNvCxnSpPr>
                <p:nvPr/>
              </p:nvCxnSpPr>
              <p:spPr>
                <a:xfrm flipH="1" flipV="1">
                  <a:off x="7270689" y="6051091"/>
                  <a:ext cx="360628" cy="13290"/>
                </a:xfrm>
                <a:prstGeom prst="line">
                  <a:avLst/>
                </a:prstGeom>
                <a:ln w="952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Gerader Verbinder 56">
                  <a:extLst>
                    <a:ext uri="{FF2B5EF4-FFF2-40B4-BE49-F238E27FC236}">
                      <a16:creationId xmlns:a16="http://schemas.microsoft.com/office/drawing/2014/main" id="{BA2FF77F-CEC0-40A6-B657-0DA219E6E717}"/>
                    </a:ext>
                  </a:extLst>
                </p:cNvPr>
                <p:cNvCxnSpPr>
                  <a:cxnSpLocks/>
                  <a:stCxn id="37" idx="6"/>
                </p:cNvCxnSpPr>
                <p:nvPr/>
              </p:nvCxnSpPr>
              <p:spPr>
                <a:xfrm flipH="1">
                  <a:off x="7272777" y="6064381"/>
                  <a:ext cx="358540" cy="54080"/>
                </a:xfrm>
                <a:prstGeom prst="line">
                  <a:avLst/>
                </a:prstGeom>
                <a:ln w="952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Gerader Verbinder 57">
                  <a:extLst>
                    <a:ext uri="{FF2B5EF4-FFF2-40B4-BE49-F238E27FC236}">
                      <a16:creationId xmlns:a16="http://schemas.microsoft.com/office/drawing/2014/main" id="{51D24E5C-6F82-41A7-BF69-06831EF77525}"/>
                    </a:ext>
                  </a:extLst>
                </p:cNvPr>
                <p:cNvCxnSpPr>
                  <a:cxnSpLocks/>
                  <a:stCxn id="37" idx="6"/>
                </p:cNvCxnSpPr>
                <p:nvPr/>
              </p:nvCxnSpPr>
              <p:spPr>
                <a:xfrm flipH="1">
                  <a:off x="7272777" y="6064381"/>
                  <a:ext cx="358540" cy="128334"/>
                </a:xfrm>
                <a:prstGeom prst="line">
                  <a:avLst/>
                </a:prstGeom>
                <a:ln w="952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Gerader Verbinder 58">
                  <a:extLst>
                    <a:ext uri="{FF2B5EF4-FFF2-40B4-BE49-F238E27FC236}">
                      <a16:creationId xmlns:a16="http://schemas.microsoft.com/office/drawing/2014/main" id="{96A1D95D-0103-4DAC-985E-033C64FE38C2}"/>
                    </a:ext>
                  </a:extLst>
                </p:cNvPr>
                <p:cNvCxnSpPr>
                  <a:cxnSpLocks/>
                  <a:stCxn id="37" idx="6"/>
                </p:cNvCxnSpPr>
                <p:nvPr/>
              </p:nvCxnSpPr>
              <p:spPr>
                <a:xfrm flipH="1">
                  <a:off x="7272777" y="6064381"/>
                  <a:ext cx="358540" cy="201809"/>
                </a:xfrm>
                <a:prstGeom prst="line">
                  <a:avLst/>
                </a:prstGeom>
                <a:ln w="952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Gerader Verbinder 59">
                  <a:extLst>
                    <a:ext uri="{FF2B5EF4-FFF2-40B4-BE49-F238E27FC236}">
                      <a16:creationId xmlns:a16="http://schemas.microsoft.com/office/drawing/2014/main" id="{724DC65C-AA77-4C10-8F42-06AFAC9D6F1E}"/>
                    </a:ext>
                  </a:extLst>
                </p:cNvPr>
                <p:cNvCxnSpPr>
                  <a:cxnSpLocks/>
                  <a:stCxn id="37" idx="5"/>
                </p:cNvCxnSpPr>
                <p:nvPr/>
              </p:nvCxnSpPr>
              <p:spPr>
                <a:xfrm flipH="1">
                  <a:off x="7272777" y="6085008"/>
                  <a:ext cx="367084" cy="271469"/>
                </a:xfrm>
                <a:prstGeom prst="line">
                  <a:avLst/>
                </a:prstGeom>
                <a:ln w="952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Gerader Verbinder 60">
                  <a:extLst>
                    <a:ext uri="{FF2B5EF4-FFF2-40B4-BE49-F238E27FC236}">
                      <a16:creationId xmlns:a16="http://schemas.microsoft.com/office/drawing/2014/main" id="{68D0A5F0-A77E-478E-AC06-2BBA6A59F696}"/>
                    </a:ext>
                  </a:extLst>
                </p:cNvPr>
                <p:cNvCxnSpPr>
                  <a:cxnSpLocks/>
                  <a:stCxn id="37" idx="5"/>
                </p:cNvCxnSpPr>
                <p:nvPr/>
              </p:nvCxnSpPr>
              <p:spPr>
                <a:xfrm flipH="1">
                  <a:off x="7272777" y="6085008"/>
                  <a:ext cx="367084" cy="352212"/>
                </a:xfrm>
                <a:prstGeom prst="line">
                  <a:avLst/>
                </a:prstGeom>
                <a:ln w="952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Gerader Verbinder 61">
                  <a:extLst>
                    <a:ext uri="{FF2B5EF4-FFF2-40B4-BE49-F238E27FC236}">
                      <a16:creationId xmlns:a16="http://schemas.microsoft.com/office/drawing/2014/main" id="{4C2F7723-88F9-4A0E-AAAD-4E6858124926}"/>
                    </a:ext>
                  </a:extLst>
                </p:cNvPr>
                <p:cNvCxnSpPr>
                  <a:cxnSpLocks/>
                  <a:stCxn id="37" idx="5"/>
                </p:cNvCxnSpPr>
                <p:nvPr/>
              </p:nvCxnSpPr>
              <p:spPr>
                <a:xfrm flipH="1">
                  <a:off x="7274547" y="6085008"/>
                  <a:ext cx="365314" cy="418293"/>
                </a:xfrm>
                <a:prstGeom prst="line">
                  <a:avLst/>
                </a:prstGeom>
                <a:ln w="952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Gerader Verbinder 62">
                  <a:extLst>
                    <a:ext uri="{FF2B5EF4-FFF2-40B4-BE49-F238E27FC236}">
                      <a16:creationId xmlns:a16="http://schemas.microsoft.com/office/drawing/2014/main" id="{08E2A18C-34C5-4907-A62C-6978E8104202}"/>
                    </a:ext>
                  </a:extLst>
                </p:cNvPr>
                <p:cNvCxnSpPr>
                  <a:cxnSpLocks/>
                  <a:endCxn id="40" idx="0"/>
                </p:cNvCxnSpPr>
                <p:nvPr/>
              </p:nvCxnSpPr>
              <p:spPr>
                <a:xfrm flipH="1">
                  <a:off x="5982670" y="5059587"/>
                  <a:ext cx="170404" cy="577664"/>
                </a:xfrm>
                <a:prstGeom prst="line">
                  <a:avLst/>
                </a:prstGeom>
                <a:ln w="952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Gerader Verbinder 63">
                  <a:extLst>
                    <a:ext uri="{FF2B5EF4-FFF2-40B4-BE49-F238E27FC236}">
                      <a16:creationId xmlns:a16="http://schemas.microsoft.com/office/drawing/2014/main" id="{A7DB28D5-852D-4CF4-8820-7389CE4D278C}"/>
                    </a:ext>
                  </a:extLst>
                </p:cNvPr>
                <p:cNvCxnSpPr>
                  <a:cxnSpLocks/>
                  <a:endCxn id="40" idx="0"/>
                </p:cNvCxnSpPr>
                <p:nvPr/>
              </p:nvCxnSpPr>
              <p:spPr>
                <a:xfrm flipH="1">
                  <a:off x="5982670" y="5208907"/>
                  <a:ext cx="166066" cy="428344"/>
                </a:xfrm>
                <a:prstGeom prst="line">
                  <a:avLst/>
                </a:prstGeom>
                <a:ln w="952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Gerader Verbinder 64">
                  <a:extLst>
                    <a:ext uri="{FF2B5EF4-FFF2-40B4-BE49-F238E27FC236}">
                      <a16:creationId xmlns:a16="http://schemas.microsoft.com/office/drawing/2014/main" id="{64676A22-6981-4920-BDF1-F6DF267996D9}"/>
                    </a:ext>
                  </a:extLst>
                </p:cNvPr>
                <p:cNvCxnSpPr>
                  <a:cxnSpLocks/>
                  <a:endCxn id="40" idx="0"/>
                </p:cNvCxnSpPr>
                <p:nvPr/>
              </p:nvCxnSpPr>
              <p:spPr>
                <a:xfrm flipH="1">
                  <a:off x="5982670" y="5294850"/>
                  <a:ext cx="170402" cy="342401"/>
                </a:xfrm>
                <a:prstGeom prst="line">
                  <a:avLst/>
                </a:prstGeom>
                <a:ln w="952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Gerader Verbinder 65">
                  <a:extLst>
                    <a:ext uri="{FF2B5EF4-FFF2-40B4-BE49-F238E27FC236}">
                      <a16:creationId xmlns:a16="http://schemas.microsoft.com/office/drawing/2014/main" id="{B7C6BBA9-113F-4537-9039-F967D8B69677}"/>
                    </a:ext>
                  </a:extLst>
                </p:cNvPr>
                <p:cNvCxnSpPr>
                  <a:cxnSpLocks/>
                  <a:stCxn id="40" idx="4"/>
                </p:cNvCxnSpPr>
                <p:nvPr/>
              </p:nvCxnSpPr>
              <p:spPr>
                <a:xfrm>
                  <a:off x="5982670" y="5695594"/>
                  <a:ext cx="172506" cy="634404"/>
                </a:xfrm>
                <a:prstGeom prst="line">
                  <a:avLst/>
                </a:prstGeom>
                <a:ln w="952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Gerader Verbinder 66">
                  <a:extLst>
                    <a:ext uri="{FF2B5EF4-FFF2-40B4-BE49-F238E27FC236}">
                      <a16:creationId xmlns:a16="http://schemas.microsoft.com/office/drawing/2014/main" id="{93559D52-E661-4B74-BB23-0112AE184EAC}"/>
                    </a:ext>
                  </a:extLst>
                </p:cNvPr>
                <p:cNvCxnSpPr>
                  <a:cxnSpLocks/>
                  <a:stCxn id="40" idx="4"/>
                </p:cNvCxnSpPr>
                <p:nvPr/>
              </p:nvCxnSpPr>
              <p:spPr>
                <a:xfrm>
                  <a:off x="5982670" y="5695594"/>
                  <a:ext cx="172013" cy="542589"/>
                </a:xfrm>
                <a:prstGeom prst="line">
                  <a:avLst/>
                </a:prstGeom>
                <a:ln w="952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Gerader Verbinder 67">
                  <a:extLst>
                    <a:ext uri="{FF2B5EF4-FFF2-40B4-BE49-F238E27FC236}">
                      <a16:creationId xmlns:a16="http://schemas.microsoft.com/office/drawing/2014/main" id="{484C28D4-101A-4CBF-935E-C49BEF89ABD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984076" y="5707779"/>
                  <a:ext cx="172199" cy="448316"/>
                </a:xfrm>
                <a:prstGeom prst="line">
                  <a:avLst/>
                </a:prstGeom>
                <a:ln w="952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Gerader Verbinder 68">
                  <a:extLst>
                    <a:ext uri="{FF2B5EF4-FFF2-40B4-BE49-F238E27FC236}">
                      <a16:creationId xmlns:a16="http://schemas.microsoft.com/office/drawing/2014/main" id="{3A1C6F14-2F05-4A1A-89F1-C4DB98F53EF2}"/>
                    </a:ext>
                  </a:extLst>
                </p:cNvPr>
                <p:cNvCxnSpPr>
                  <a:cxnSpLocks/>
                  <a:stCxn id="40" idx="4"/>
                </p:cNvCxnSpPr>
                <p:nvPr/>
              </p:nvCxnSpPr>
              <p:spPr>
                <a:xfrm>
                  <a:off x="5982670" y="5695594"/>
                  <a:ext cx="172303" cy="383215"/>
                </a:xfrm>
                <a:prstGeom prst="line">
                  <a:avLst/>
                </a:prstGeom>
                <a:ln w="952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Gerader Verbinder 69">
                  <a:extLst>
                    <a:ext uri="{FF2B5EF4-FFF2-40B4-BE49-F238E27FC236}">
                      <a16:creationId xmlns:a16="http://schemas.microsoft.com/office/drawing/2014/main" id="{4A1C70C6-7BC8-4C9F-8A3D-29270263E35C}"/>
                    </a:ext>
                  </a:extLst>
                </p:cNvPr>
                <p:cNvCxnSpPr>
                  <a:cxnSpLocks/>
                  <a:stCxn id="40" idx="4"/>
                </p:cNvCxnSpPr>
                <p:nvPr/>
              </p:nvCxnSpPr>
              <p:spPr>
                <a:xfrm>
                  <a:off x="5982670" y="5695594"/>
                  <a:ext cx="172013" cy="307935"/>
                </a:xfrm>
                <a:prstGeom prst="line">
                  <a:avLst/>
                </a:prstGeom>
                <a:ln w="952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Gerader Verbinder 70">
                  <a:extLst>
                    <a:ext uri="{FF2B5EF4-FFF2-40B4-BE49-F238E27FC236}">
                      <a16:creationId xmlns:a16="http://schemas.microsoft.com/office/drawing/2014/main" id="{6010F43C-4352-417E-96CF-F3633EA1758A}"/>
                    </a:ext>
                  </a:extLst>
                </p:cNvPr>
                <p:cNvCxnSpPr>
                  <a:cxnSpLocks/>
                  <a:stCxn id="40" idx="4"/>
                </p:cNvCxnSpPr>
                <p:nvPr/>
              </p:nvCxnSpPr>
              <p:spPr>
                <a:xfrm>
                  <a:off x="5982670" y="5695594"/>
                  <a:ext cx="162598" cy="223772"/>
                </a:xfrm>
                <a:prstGeom prst="line">
                  <a:avLst/>
                </a:prstGeom>
                <a:ln w="952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Gerader Verbinder 71">
                  <a:extLst>
                    <a:ext uri="{FF2B5EF4-FFF2-40B4-BE49-F238E27FC236}">
                      <a16:creationId xmlns:a16="http://schemas.microsoft.com/office/drawing/2014/main" id="{A5EB09AB-6EC0-4939-8989-758302887773}"/>
                    </a:ext>
                  </a:extLst>
                </p:cNvPr>
                <p:cNvCxnSpPr>
                  <a:cxnSpLocks/>
                  <a:stCxn id="40" idx="4"/>
                </p:cNvCxnSpPr>
                <p:nvPr/>
              </p:nvCxnSpPr>
              <p:spPr>
                <a:xfrm>
                  <a:off x="5982670" y="5695594"/>
                  <a:ext cx="176885" cy="157097"/>
                </a:xfrm>
                <a:prstGeom prst="line">
                  <a:avLst/>
                </a:prstGeom>
                <a:ln w="952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Gerader Verbinder 72">
                  <a:extLst>
                    <a:ext uri="{FF2B5EF4-FFF2-40B4-BE49-F238E27FC236}">
                      <a16:creationId xmlns:a16="http://schemas.microsoft.com/office/drawing/2014/main" id="{3E7D4D1E-5087-461E-AD60-E563CFC6C64C}"/>
                    </a:ext>
                  </a:extLst>
                </p:cNvPr>
                <p:cNvCxnSpPr>
                  <a:cxnSpLocks/>
                  <a:stCxn id="40" idx="3"/>
                </p:cNvCxnSpPr>
                <p:nvPr/>
              </p:nvCxnSpPr>
              <p:spPr>
                <a:xfrm>
                  <a:off x="6003298" y="5687050"/>
                  <a:ext cx="149114" cy="79916"/>
                </a:xfrm>
                <a:prstGeom prst="line">
                  <a:avLst/>
                </a:prstGeom>
                <a:ln w="952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Gerader Verbinder 73">
                  <a:extLst>
                    <a:ext uri="{FF2B5EF4-FFF2-40B4-BE49-F238E27FC236}">
                      <a16:creationId xmlns:a16="http://schemas.microsoft.com/office/drawing/2014/main" id="{50A6BEF1-7744-4AA9-99E5-2024D3E2AFF6}"/>
                    </a:ext>
                  </a:extLst>
                </p:cNvPr>
                <p:cNvCxnSpPr>
                  <a:cxnSpLocks/>
                  <a:stCxn id="40" idx="2"/>
                </p:cNvCxnSpPr>
                <p:nvPr/>
              </p:nvCxnSpPr>
              <p:spPr>
                <a:xfrm flipV="1">
                  <a:off x="6011842" y="5612185"/>
                  <a:ext cx="140570" cy="54238"/>
                </a:xfrm>
                <a:prstGeom prst="line">
                  <a:avLst/>
                </a:prstGeom>
                <a:ln w="952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5" name="Gerader Verbinder 74">
                  <a:extLst>
                    <a:ext uri="{FF2B5EF4-FFF2-40B4-BE49-F238E27FC236}">
                      <a16:creationId xmlns:a16="http://schemas.microsoft.com/office/drawing/2014/main" id="{D6C7FF96-0634-4E1C-8626-AFB265EB2166}"/>
                    </a:ext>
                  </a:extLst>
                </p:cNvPr>
                <p:cNvCxnSpPr>
                  <a:cxnSpLocks/>
                  <a:stCxn id="40" idx="1"/>
                </p:cNvCxnSpPr>
                <p:nvPr/>
              </p:nvCxnSpPr>
              <p:spPr>
                <a:xfrm flipV="1">
                  <a:off x="6003298" y="5531223"/>
                  <a:ext cx="153876" cy="114572"/>
                </a:xfrm>
                <a:prstGeom prst="line">
                  <a:avLst/>
                </a:prstGeom>
                <a:ln w="952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Gerader Verbinder 75">
                  <a:extLst>
                    <a:ext uri="{FF2B5EF4-FFF2-40B4-BE49-F238E27FC236}">
                      <a16:creationId xmlns:a16="http://schemas.microsoft.com/office/drawing/2014/main" id="{7C68B080-398C-4114-9290-02C867863DE5}"/>
                    </a:ext>
                  </a:extLst>
                </p:cNvPr>
                <p:cNvCxnSpPr>
                  <a:cxnSpLocks/>
                  <a:stCxn id="40" idx="1"/>
                </p:cNvCxnSpPr>
                <p:nvPr/>
              </p:nvCxnSpPr>
              <p:spPr>
                <a:xfrm flipV="1">
                  <a:off x="6003298" y="5462167"/>
                  <a:ext cx="151496" cy="183628"/>
                </a:xfrm>
                <a:prstGeom prst="line">
                  <a:avLst/>
                </a:prstGeom>
                <a:ln w="952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Gerader Verbinder 76">
                  <a:extLst>
                    <a:ext uri="{FF2B5EF4-FFF2-40B4-BE49-F238E27FC236}">
                      <a16:creationId xmlns:a16="http://schemas.microsoft.com/office/drawing/2014/main" id="{8D8A8309-EE63-4202-ACF0-BF3FB22738B0}"/>
                    </a:ext>
                  </a:extLst>
                </p:cNvPr>
                <p:cNvCxnSpPr>
                  <a:cxnSpLocks/>
                  <a:stCxn id="28" idx="3"/>
                </p:cNvCxnSpPr>
                <p:nvPr/>
              </p:nvCxnSpPr>
              <p:spPr>
                <a:xfrm flipH="1" flipV="1">
                  <a:off x="5994058" y="5673276"/>
                  <a:ext cx="158248" cy="17854"/>
                </a:xfrm>
                <a:prstGeom prst="line">
                  <a:avLst/>
                </a:prstGeom>
                <a:ln w="952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Gerade Verbindung mit Pfeil 82">
                  <a:extLst>
                    <a:ext uri="{FF2B5EF4-FFF2-40B4-BE49-F238E27FC236}">
                      <a16:creationId xmlns:a16="http://schemas.microsoft.com/office/drawing/2014/main" id="{141489D3-EAB3-4C18-A3D9-CFE1311C19C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158655" y="4750873"/>
                  <a:ext cx="187771" cy="106242"/>
                </a:xfrm>
                <a:prstGeom prst="straightConnector1">
                  <a:avLst/>
                </a:prstGeom>
                <a:ln>
                  <a:headEnd type="triangle" w="sm" len="sm"/>
                  <a:tailEnd type="triangle" w="sm" len="sm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Gerader Verbinder 83">
                  <a:extLst>
                    <a:ext uri="{FF2B5EF4-FFF2-40B4-BE49-F238E27FC236}">
                      <a16:creationId xmlns:a16="http://schemas.microsoft.com/office/drawing/2014/main" id="{3BDA0B54-752A-4A1A-80E4-7264C9CC4E4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994058" y="4364318"/>
                  <a:ext cx="1646942" cy="401270"/>
                </a:xfrm>
                <a:prstGeom prst="line">
                  <a:avLst/>
                </a:prstGeom>
                <a:ln w="9525">
                  <a:headEnd type="triangle" w="sm" len="med"/>
                  <a:tailEnd type="triangle" w="sm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Gerader Verbinder 84">
                  <a:extLst>
                    <a:ext uri="{FF2B5EF4-FFF2-40B4-BE49-F238E27FC236}">
                      <a16:creationId xmlns:a16="http://schemas.microsoft.com/office/drawing/2014/main" id="{C9E25368-5930-43E5-BD63-750DB4D5819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921764" y="5495163"/>
                  <a:ext cx="0" cy="1260000"/>
                </a:xfrm>
                <a:prstGeom prst="line">
                  <a:avLst/>
                </a:prstGeom>
                <a:ln>
                  <a:headEnd type="triangle" w="sm" len="med"/>
                  <a:tailEnd type="triangle" w="sm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6" name="Gerader Verbinder 85">
                  <a:extLst>
                    <a:ext uri="{FF2B5EF4-FFF2-40B4-BE49-F238E27FC236}">
                      <a16:creationId xmlns:a16="http://schemas.microsoft.com/office/drawing/2014/main" id="{C4A7CF2A-CC86-4F7A-B303-1DF92735FF2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662870" y="4714267"/>
                  <a:ext cx="0" cy="1098329"/>
                </a:xfrm>
                <a:prstGeom prst="line">
                  <a:avLst/>
                </a:prstGeom>
                <a:ln w="9525"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Gerader Verbinder 86">
                  <a:extLst>
                    <a:ext uri="{FF2B5EF4-FFF2-40B4-BE49-F238E27FC236}">
                      <a16:creationId xmlns:a16="http://schemas.microsoft.com/office/drawing/2014/main" id="{AD039DEC-892E-4973-8962-3B8D51213F0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982670" y="4278316"/>
                  <a:ext cx="0" cy="1136984"/>
                </a:xfrm>
                <a:prstGeom prst="line">
                  <a:avLst/>
                </a:prstGeom>
                <a:ln w="9525"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Gerader Verbinder 87">
                  <a:extLst>
                    <a:ext uri="{FF2B5EF4-FFF2-40B4-BE49-F238E27FC236}">
                      <a16:creationId xmlns:a16="http://schemas.microsoft.com/office/drawing/2014/main" id="{2528B3C7-CC13-439A-956F-71730868455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350668" y="4714267"/>
                  <a:ext cx="0" cy="248338"/>
                </a:xfrm>
                <a:prstGeom prst="line">
                  <a:avLst/>
                </a:prstGeom>
                <a:ln w="9525"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9" name="Gerader Verbinder 88">
                  <a:extLst>
                    <a:ext uri="{FF2B5EF4-FFF2-40B4-BE49-F238E27FC236}">
                      <a16:creationId xmlns:a16="http://schemas.microsoft.com/office/drawing/2014/main" id="{CC355117-B765-498F-BF8D-E93FA17B967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153088" y="4856017"/>
                  <a:ext cx="0" cy="227087"/>
                </a:xfrm>
                <a:prstGeom prst="line">
                  <a:avLst/>
                </a:prstGeom>
                <a:ln w="9525"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0" name="Gerader Verbinder 89">
                  <a:extLst>
                    <a:ext uri="{FF2B5EF4-FFF2-40B4-BE49-F238E27FC236}">
                      <a16:creationId xmlns:a16="http://schemas.microsoft.com/office/drawing/2014/main" id="{D6459D95-5A32-47F5-992F-64FA64CE610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7242006" y="5325123"/>
                  <a:ext cx="681865" cy="166132"/>
                </a:xfrm>
                <a:prstGeom prst="line">
                  <a:avLst/>
                </a:prstGeom>
                <a:ln w="9525"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1" name="Gerader Verbinder 90">
                  <a:extLst>
                    <a:ext uri="{FF2B5EF4-FFF2-40B4-BE49-F238E27FC236}">
                      <a16:creationId xmlns:a16="http://schemas.microsoft.com/office/drawing/2014/main" id="{B7398143-BCDE-46D2-B39C-54273D53AB3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7278126" y="6594582"/>
                  <a:ext cx="681865" cy="166132"/>
                </a:xfrm>
                <a:prstGeom prst="line">
                  <a:avLst/>
                </a:prstGeom>
                <a:ln w="9525"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9" name="Gerade Verbindung mit Pfeil 98">
                  <a:extLst>
                    <a:ext uri="{FF2B5EF4-FFF2-40B4-BE49-F238E27FC236}">
                      <a16:creationId xmlns:a16="http://schemas.microsoft.com/office/drawing/2014/main" id="{3E40C623-E228-4D25-8DBA-A910AD6FD40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660488" y="5821613"/>
                  <a:ext cx="0" cy="216506"/>
                </a:xfrm>
                <a:prstGeom prst="straightConnector1">
                  <a:avLst/>
                </a:prstGeom>
                <a:ln w="12700">
                  <a:tailEnd type="triangle" w="sm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00" name="Bogen 99">
                  <a:extLst>
                    <a:ext uri="{FF2B5EF4-FFF2-40B4-BE49-F238E27FC236}">
                      <a16:creationId xmlns:a16="http://schemas.microsoft.com/office/drawing/2014/main" id="{1C6C529A-0F26-45EC-BAB3-4D944133769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2314957">
                  <a:off x="7586395" y="5995786"/>
                  <a:ext cx="169573" cy="169573"/>
                </a:xfrm>
                <a:prstGeom prst="arc">
                  <a:avLst>
                    <a:gd name="adj1" fmla="val 15859796"/>
                    <a:gd name="adj2" fmla="val 4745613"/>
                  </a:avLst>
                </a:prstGeom>
                <a:ln w="12700">
                  <a:headEnd type="triangle" w="sm" len="med"/>
                  <a:tailEnd type="none" w="sm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01" name="Gerade Verbindung mit Pfeil 100">
                  <a:extLst>
                    <a:ext uri="{FF2B5EF4-FFF2-40B4-BE49-F238E27FC236}">
                      <a16:creationId xmlns:a16="http://schemas.microsoft.com/office/drawing/2014/main" id="{CD919D24-9B68-4698-A700-4B9798E67FB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979325" y="5426326"/>
                  <a:ext cx="0" cy="216506"/>
                </a:xfrm>
                <a:prstGeom prst="straightConnector1">
                  <a:avLst/>
                </a:prstGeom>
                <a:ln w="12700">
                  <a:tailEnd type="triangle" w="sm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02" name="Bogen 101">
                  <a:extLst>
                    <a:ext uri="{FF2B5EF4-FFF2-40B4-BE49-F238E27FC236}">
                      <a16:creationId xmlns:a16="http://schemas.microsoft.com/office/drawing/2014/main" id="{35CDA719-7ECD-48CE-B595-4E530DE5903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2314957">
                  <a:off x="5896768" y="5579195"/>
                  <a:ext cx="169573" cy="169573"/>
                </a:xfrm>
                <a:prstGeom prst="arc">
                  <a:avLst>
                    <a:gd name="adj1" fmla="val 3052062"/>
                    <a:gd name="adj2" fmla="val 13914992"/>
                  </a:avLst>
                </a:prstGeom>
                <a:ln w="12700">
                  <a:headEnd type="triangle" w="sm" len="med"/>
                  <a:tailEnd type="none" w="sm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103" name="Grafik 102">
                  <a:extLst>
                    <a:ext uri="{FF2B5EF4-FFF2-40B4-BE49-F238E27FC236}">
                      <a16:creationId xmlns:a16="http://schemas.microsoft.com/office/drawing/2014/main" id="{1BCDF298-D158-4F54-ABB8-7CBFA1A7A36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>
                  <a:extLs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rcRect l="55097"/>
                <a:stretch/>
              </p:blipFill>
              <p:spPr>
                <a:xfrm>
                  <a:off x="7998218" y="6116645"/>
                  <a:ext cx="98500" cy="126016"/>
                </a:xfrm>
                <a:prstGeom prst="rect">
                  <a:avLst/>
                </a:prstGeom>
              </p:spPr>
            </p:pic>
            <p:pic>
              <p:nvPicPr>
                <p:cNvPr id="104" name="Grafik 103">
                  <a:extLst>
                    <a:ext uri="{FF2B5EF4-FFF2-40B4-BE49-F238E27FC236}">
                      <a16:creationId xmlns:a16="http://schemas.microsoft.com/office/drawing/2014/main" id="{A7E915A3-6D9E-44D9-87F1-E358B88E572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852711" y="4313196"/>
                  <a:ext cx="191357" cy="186690"/>
                </a:xfrm>
                <a:prstGeom prst="rect">
                  <a:avLst/>
                </a:prstGeom>
              </p:spPr>
            </p:pic>
            <p:pic>
              <p:nvPicPr>
                <p:cNvPr id="105" name="Grafik 104">
                  <a:extLst>
                    <a:ext uri="{FF2B5EF4-FFF2-40B4-BE49-F238E27FC236}">
                      <a16:creationId xmlns:a16="http://schemas.microsoft.com/office/drawing/2014/main" id="{510C8D7A-9455-4155-A7B2-31B9ED56ECF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>
                  <a:extLs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rcRect r="39801"/>
                <a:stretch/>
              </p:blipFill>
              <p:spPr>
                <a:xfrm>
                  <a:off x="6177990" y="4615769"/>
                  <a:ext cx="132053" cy="126016"/>
                </a:xfrm>
                <a:prstGeom prst="rect">
                  <a:avLst/>
                </a:prstGeom>
              </p:spPr>
            </p:pic>
            <p:cxnSp>
              <p:nvCxnSpPr>
                <p:cNvPr id="110" name="Gerader Verbinder 109">
                  <a:extLst>
                    <a:ext uri="{FF2B5EF4-FFF2-40B4-BE49-F238E27FC236}">
                      <a16:creationId xmlns:a16="http://schemas.microsoft.com/office/drawing/2014/main" id="{C100AC12-D714-42C0-8ED6-2CC05949ABE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6360696" y="4774224"/>
                  <a:ext cx="1079653" cy="263053"/>
                </a:xfrm>
                <a:prstGeom prst="line">
                  <a:avLst/>
                </a:prstGeom>
                <a:ln w="9525">
                  <a:headEnd type="triangle" w="sm" len="med"/>
                  <a:tailEnd type="triangle" w="sm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11" name="Gerader Verbinder 110">
                  <a:extLst>
                    <a:ext uri="{FF2B5EF4-FFF2-40B4-BE49-F238E27FC236}">
                      <a16:creationId xmlns:a16="http://schemas.microsoft.com/office/drawing/2014/main" id="{B18F37C4-BCC2-401A-91A0-C7817F182F2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468268" y="4978773"/>
                  <a:ext cx="0" cy="225132"/>
                </a:xfrm>
                <a:prstGeom prst="line">
                  <a:avLst/>
                </a:prstGeom>
                <a:ln w="9525"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pic>
              <p:nvPicPr>
                <p:cNvPr id="112" name="Grafik 111">
                  <a:extLst>
                    <a:ext uri="{FF2B5EF4-FFF2-40B4-BE49-F238E27FC236}">
                      <a16:creationId xmlns:a16="http://schemas.microsoft.com/office/drawing/2014/main" id="{D6EE4A02-F4C0-4BA2-B601-1292656237D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>
                  <a:extLst>
                    <a:ext uri="{96DAC541-7B7A-43D3-8B79-37D633B846F1}">
                      <asvg:svgBlip xmlns:asvg="http://schemas.microsoft.com/office/drawing/2016/SVG/main" r:embed="rId1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827484" y="4663602"/>
                  <a:ext cx="261366" cy="186690"/>
                </a:xfrm>
                <a:prstGeom prst="rect">
                  <a:avLst/>
                </a:prstGeom>
              </p:spPr>
            </p:pic>
            <p:pic>
              <p:nvPicPr>
                <p:cNvPr id="115" name="Grafik 114">
                  <a:extLst>
                    <a:ext uri="{FF2B5EF4-FFF2-40B4-BE49-F238E27FC236}">
                      <a16:creationId xmlns:a16="http://schemas.microsoft.com/office/drawing/2014/main" id="{03B8DA4A-4AEF-448D-A085-74F82C92EC3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6">
                  <a:extLst>
                    <a:ext uri="{96DAC541-7B7A-43D3-8B79-37D633B846F1}">
                      <asvg:svgBlip xmlns:asvg="http://schemas.microsoft.com/office/drawing/2016/SVG/main" r:embed="rId17"/>
                    </a:ext>
                  </a:extLst>
                </a:blip>
                <a:srcRect l="17551" r="73752"/>
                <a:stretch/>
              </p:blipFill>
              <p:spPr>
                <a:xfrm>
                  <a:off x="7706502" y="5814070"/>
                  <a:ext cx="81994" cy="121349"/>
                </a:xfrm>
                <a:prstGeom prst="rect">
                  <a:avLst/>
                </a:prstGeom>
              </p:spPr>
            </p:pic>
            <p:pic>
              <p:nvPicPr>
                <p:cNvPr id="116" name="Grafik 115">
                  <a:extLst>
                    <a:ext uri="{FF2B5EF4-FFF2-40B4-BE49-F238E27FC236}">
                      <a16:creationId xmlns:a16="http://schemas.microsoft.com/office/drawing/2014/main" id="{654E868B-4962-415E-AA54-0871ACEC7A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6">
                  <a:extLst>
                    <a:ext uri="{96DAC541-7B7A-43D3-8B79-37D633B846F1}">
                      <asvg:svgBlip xmlns:asvg="http://schemas.microsoft.com/office/drawing/2016/SVG/main" r:embed="rId17"/>
                    </a:ext>
                  </a:extLst>
                </a:blip>
                <a:srcRect r="93563"/>
                <a:stretch/>
              </p:blipFill>
              <p:spPr>
                <a:xfrm>
                  <a:off x="5874360" y="5417223"/>
                  <a:ext cx="60352" cy="120680"/>
                </a:xfrm>
                <a:prstGeom prst="rect">
                  <a:avLst/>
                </a:prstGeom>
              </p:spPr>
            </p:pic>
            <p:pic>
              <p:nvPicPr>
                <p:cNvPr id="117" name="Grafik 116">
                  <a:extLst>
                    <a:ext uri="{FF2B5EF4-FFF2-40B4-BE49-F238E27FC236}">
                      <a16:creationId xmlns:a16="http://schemas.microsoft.com/office/drawing/2014/main" id="{137DF9FF-72D0-4426-AA67-E1A240F211E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6">
                  <a:extLst>
                    <a:ext uri="{96DAC541-7B7A-43D3-8B79-37D633B846F1}">
                      <asvg:svgBlip xmlns:asvg="http://schemas.microsoft.com/office/drawing/2016/SVG/main" r:embed="rId17"/>
                    </a:ext>
                  </a:extLst>
                </a:blip>
                <a:srcRect l="8696" r="83009"/>
                <a:stretch/>
              </p:blipFill>
              <p:spPr>
                <a:xfrm>
                  <a:off x="5762983" y="5593743"/>
                  <a:ext cx="78204" cy="121349"/>
                </a:xfrm>
                <a:prstGeom prst="rect">
                  <a:avLst/>
                </a:prstGeom>
              </p:spPr>
            </p:pic>
            <p:pic>
              <p:nvPicPr>
                <p:cNvPr id="118" name="Grafik 117">
                  <a:extLst>
                    <a:ext uri="{FF2B5EF4-FFF2-40B4-BE49-F238E27FC236}">
                      <a16:creationId xmlns:a16="http://schemas.microsoft.com/office/drawing/2014/main" id="{741632D4-A02F-4EF7-8329-775FB2497DE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6">
                  <a:extLst>
                    <a:ext uri="{96DAC541-7B7A-43D3-8B79-37D633B846F1}">
                      <asvg:svgBlip xmlns:asvg="http://schemas.microsoft.com/office/drawing/2016/SVG/main" r:embed="rId17"/>
                    </a:ext>
                  </a:extLst>
                </a:blip>
                <a:srcRect l="26407" r="64187"/>
                <a:stretch/>
              </p:blipFill>
              <p:spPr>
                <a:xfrm>
                  <a:off x="7723009" y="6158646"/>
                  <a:ext cx="88678" cy="121349"/>
                </a:xfrm>
                <a:prstGeom prst="rect">
                  <a:avLst/>
                </a:prstGeom>
              </p:spPr>
            </p:pic>
            <p:cxnSp>
              <p:nvCxnSpPr>
                <p:cNvPr id="211" name="Gerader Verbinder 210">
                  <a:extLst>
                    <a:ext uri="{FF2B5EF4-FFF2-40B4-BE49-F238E27FC236}">
                      <a16:creationId xmlns:a16="http://schemas.microsoft.com/office/drawing/2014/main" id="{890CDFA7-C780-47F8-8474-5D231C55C40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7671182" y="4969582"/>
                  <a:ext cx="214210" cy="52191"/>
                </a:xfrm>
                <a:prstGeom prst="line">
                  <a:avLst/>
                </a:prstGeom>
                <a:ln w="9525">
                  <a:prstDash val="soli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16" name="Gerader Verbinder 215">
                  <a:extLst>
                    <a:ext uri="{FF2B5EF4-FFF2-40B4-BE49-F238E27FC236}">
                      <a16:creationId xmlns:a16="http://schemas.microsoft.com/office/drawing/2014/main" id="{CD9AF8DB-1662-47F1-8CCD-23F061936BC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759989" y="4814286"/>
                  <a:ext cx="214210" cy="52191"/>
                </a:xfrm>
                <a:prstGeom prst="line">
                  <a:avLst/>
                </a:prstGeom>
                <a:ln w="9525">
                  <a:prstDash val="soli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Textfeld 9">
                    <a:extLst>
                      <a:ext uri="{FF2B5EF4-FFF2-40B4-BE49-F238E27FC236}">
                        <a16:creationId xmlns:a16="http://schemas.microsoft.com/office/drawing/2014/main" id="{E91E5B95-E96E-4E6B-8590-8A31708A718C}"/>
                      </a:ext>
                    </a:extLst>
                  </p:cNvPr>
                  <p:cNvSpPr txBox="1"/>
                  <p:nvPr/>
                </p:nvSpPr>
                <p:spPr>
                  <a:xfrm>
                    <a:off x="7350746" y="3126232"/>
                    <a:ext cx="299506" cy="23083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>
                      <a:lnSpc>
                        <a:spcPct val="114000"/>
                      </a:lnSpc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  <m:t>(2)</m:t>
                              </m:r>
                            </m:sub>
                          </m:sSub>
                        </m:oMath>
                      </m:oMathPara>
                    </a14:m>
                    <a:endParaRPr lang="de-DE" sz="1200" dirty="0" err="1">
                      <a:latin typeface="+mn-lt"/>
                    </a:endParaRPr>
                  </a:p>
                </p:txBody>
              </p:sp>
            </mc:Choice>
            <mc:Fallback xmlns="">
              <p:sp>
                <p:nvSpPr>
                  <p:cNvPr id="10" name="Textfeld 9">
                    <a:extLst>
                      <a:ext uri="{FF2B5EF4-FFF2-40B4-BE49-F238E27FC236}">
                        <a16:creationId xmlns:a16="http://schemas.microsoft.com/office/drawing/2014/main" id="{E91E5B95-E96E-4E6B-8590-8A31708A718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350746" y="3126232"/>
                    <a:ext cx="299506" cy="230832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 l="-12245" r="-8163" b="-18421"/>
                    </a:stretch>
                  </a:blipFill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7" name="Textfeld 216">
                    <a:extLst>
                      <a:ext uri="{FF2B5EF4-FFF2-40B4-BE49-F238E27FC236}">
                        <a16:creationId xmlns:a16="http://schemas.microsoft.com/office/drawing/2014/main" id="{9EA86B91-A7C9-411B-8B66-A2BA23ABC8D6}"/>
                      </a:ext>
                    </a:extLst>
                  </p:cNvPr>
                  <p:cNvSpPr txBox="1"/>
                  <p:nvPr/>
                </p:nvSpPr>
                <p:spPr>
                  <a:xfrm>
                    <a:off x="5283527" y="2948711"/>
                    <a:ext cx="299506" cy="23083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>
                      <a:lnSpc>
                        <a:spcPct val="114000"/>
                      </a:lnSpc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b>
                          </m:sSub>
                        </m:oMath>
                      </m:oMathPara>
                    </a14:m>
                    <a:endParaRPr lang="de-DE" sz="1200" dirty="0" err="1">
                      <a:latin typeface="+mn-lt"/>
                    </a:endParaRPr>
                  </a:p>
                </p:txBody>
              </p:sp>
            </mc:Choice>
            <mc:Fallback xmlns="">
              <p:sp>
                <p:nvSpPr>
                  <p:cNvPr id="217" name="Textfeld 216">
                    <a:extLst>
                      <a:ext uri="{FF2B5EF4-FFF2-40B4-BE49-F238E27FC236}">
                        <a16:creationId xmlns:a16="http://schemas.microsoft.com/office/drawing/2014/main" id="{9EA86B91-A7C9-411B-8B66-A2BA23ABC8D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83527" y="2948711"/>
                    <a:ext cx="299506" cy="230832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 l="-12245" r="-8163" b="-18421"/>
                    </a:stretch>
                  </a:blipFill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215" name="Gerader Verbinder 214">
              <a:extLst>
                <a:ext uri="{FF2B5EF4-FFF2-40B4-BE49-F238E27FC236}">
                  <a16:creationId xmlns:a16="http://schemas.microsoft.com/office/drawing/2014/main" id="{6A590BB3-61DB-46BC-82C4-64400571495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02634" y="3217146"/>
              <a:ext cx="208036" cy="50687"/>
            </a:xfrm>
            <a:prstGeom prst="line">
              <a:avLst/>
            </a:prstGeom>
            <a:ln w="9525">
              <a:headEnd type="triangle" w="sm" len="med"/>
              <a:tailEnd type="triangle" w="sm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7" name="Grafik 6">
            <a:extLst>
              <a:ext uri="{FF2B5EF4-FFF2-40B4-BE49-F238E27FC236}">
                <a16:creationId xmlns:a16="http://schemas.microsoft.com/office/drawing/2014/main" id="{03A7EDAE-6499-4686-B6F3-FFAA594E42F5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549009" y="394230"/>
            <a:ext cx="3411807" cy="26144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62" name="Textfeld 161">
                <a:extLst>
                  <a:ext uri="{FF2B5EF4-FFF2-40B4-BE49-F238E27FC236}">
                    <a16:creationId xmlns:a16="http://schemas.microsoft.com/office/drawing/2014/main" id="{E3E3D6E0-22D9-44F5-BC41-6B7B71A9EDE8}"/>
                  </a:ext>
                </a:extLst>
              </p:cNvPr>
              <p:cNvSpPr txBox="1"/>
              <p:nvPr/>
            </p:nvSpPr>
            <p:spPr>
              <a:xfrm>
                <a:off x="7328822" y="3911066"/>
                <a:ext cx="1635664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de-DE" sz="140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de-DE" sz="1400" i="1" smtClean="0">
                        <a:latin typeface="Cambria Math" panose="02040503050406030204" pitchFamily="18" charset="0"/>
                      </a:rPr>
                      <m:t>∈ </m:t>
                    </m:r>
                    <m:sSup>
                      <m:sSupPr>
                        <m:ctrlPr>
                          <a:rPr lang="de-DE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de-DE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4×</m:t>
                        </m:r>
                        <m:r>
                          <a:rPr lang="de-DE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r>
                  <a:rPr lang="de-DE" sz="1400" dirty="0"/>
                  <a:t> </a:t>
                </a:r>
              </a:p>
              <a:p>
                <a14:m>
                  <m:oMath xmlns:m="http://schemas.openxmlformats.org/officeDocument/2006/math"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𝜅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=[</m:t>
                    </m:r>
                    <m:sSub>
                      <m:sSubPr>
                        <m:ctrlPr>
                          <a:rPr lang="de-DE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</m:sSub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de-DE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22</m:t>
                        </m:r>
                      </m:sub>
                    </m:sSub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de-DE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44</m:t>
                        </m:r>
                      </m:sub>
                    </m:sSub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de-DE" sz="1400" dirty="0"/>
                  <a:t> 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1400" b="0" i="0" smtClean="0">
                        <a:latin typeface="Cambria Math" panose="02040503050406030204" pitchFamily="18" charset="0"/>
                      </a:rPr>
                      <m:t>f</m:t>
                    </m:r>
                    <m:r>
                      <a:rPr lang="de-DE" sz="1400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𝜅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de-DE" sz="1400" b="0" i="0" smtClean="0">
                        <a:latin typeface="Cambria Math" panose="02040503050406030204" pitchFamily="18" charset="0"/>
                      </a:rPr>
                      <m:t>→</m:t>
                    </m:r>
                    <m:r>
                      <m:rPr>
                        <m:sty m:val="p"/>
                      </m:rPr>
                      <a:rPr lang="de-DE" sz="1400" b="0" i="0" smtClean="0">
                        <a:latin typeface="Cambria Math" panose="02040503050406030204" pitchFamily="18" charset="0"/>
                      </a:rPr>
                      <m:t>K</m:t>
                    </m:r>
                  </m:oMath>
                </a14:m>
                <a:r>
                  <a:rPr lang="de-DE" sz="1400" dirty="0"/>
                  <a:t> </a:t>
                </a:r>
              </a:p>
            </p:txBody>
          </p:sp>
        </mc:Choice>
        <mc:Fallback>
          <p:sp>
            <p:nvSpPr>
              <p:cNvPr id="162" name="Textfeld 161">
                <a:extLst>
                  <a:ext uri="{FF2B5EF4-FFF2-40B4-BE49-F238E27FC236}">
                    <a16:creationId xmlns:a16="http://schemas.microsoft.com/office/drawing/2014/main" id="{E3E3D6E0-22D9-44F5-BC41-6B7B71A9ED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8822" y="3911066"/>
                <a:ext cx="1635664" cy="738664"/>
              </a:xfrm>
              <a:prstGeom prst="rect">
                <a:avLst/>
              </a:prstGeom>
              <a:blipFill>
                <a:blip r:embed="rId21"/>
                <a:stretch>
                  <a:fillRect b="-330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3" name="Grafik 162">
            <a:extLst>
              <a:ext uri="{FF2B5EF4-FFF2-40B4-BE49-F238E27FC236}">
                <a16:creationId xmlns:a16="http://schemas.microsoft.com/office/drawing/2014/main" id="{5ED81BD0-6D1A-4E9C-8D0C-2E9C5AF05556}"/>
              </a:ext>
            </a:extLst>
          </p:cNvPr>
          <p:cNvPicPr>
            <a:picLocks noChangeAspect="1"/>
          </p:cNvPicPr>
          <p:nvPr/>
        </p:nvPicPr>
        <p:blipFill rotWithShape="1">
          <a:blip r:embed="rId22"/>
          <a:srcRect l="82815" t="26737" b="7259"/>
          <a:stretch/>
        </p:blipFill>
        <p:spPr>
          <a:xfrm>
            <a:off x="7177083" y="2090122"/>
            <a:ext cx="1680987" cy="1511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9791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54511EE7-232C-4289-9A87-EED18D4676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"/>
            <a:ext cx="9143999" cy="3250077"/>
          </a:xfrm>
          <a:solidFill>
            <a:schemeClr val="bg2"/>
          </a:solidFill>
        </p:spPr>
        <p:txBody>
          <a:bodyPr/>
          <a:lstStyle/>
          <a:p>
            <a:pPr marL="171450" indent="-171450">
              <a:buFontTx/>
              <a:buChar char="-"/>
            </a:pPr>
            <a:endParaRPr lang="de-DE" sz="1400" dirty="0">
              <a:solidFill>
                <a:schemeClr val="bg1"/>
              </a:solidFill>
            </a:endParaRPr>
          </a:p>
          <a:p>
            <a:pPr marL="171450" indent="-171450">
              <a:buFontTx/>
              <a:buChar char="-"/>
            </a:pPr>
            <a:endParaRPr lang="de-DE" sz="1400" dirty="0">
              <a:solidFill>
                <a:schemeClr val="bg1"/>
              </a:solidFill>
            </a:endParaRPr>
          </a:p>
          <a:p>
            <a:pPr marL="171450" indent="-171450">
              <a:buFontTx/>
              <a:buChar char="-"/>
            </a:pPr>
            <a:endParaRPr lang="de-DE" sz="1400" dirty="0">
              <a:solidFill>
                <a:schemeClr val="bg1"/>
              </a:solidFill>
            </a:endParaRPr>
          </a:p>
          <a:p>
            <a:pPr marL="171450" indent="-171450">
              <a:buFontTx/>
              <a:buChar char="-"/>
            </a:pPr>
            <a:endParaRPr lang="de-DE" sz="1400" dirty="0">
              <a:solidFill>
                <a:schemeClr val="bg1"/>
              </a:solidFill>
            </a:endParaRPr>
          </a:p>
          <a:p>
            <a:endParaRPr lang="de-DE" sz="1400" dirty="0">
              <a:solidFill>
                <a:schemeClr val="bg1"/>
              </a:solidFill>
            </a:endParaRPr>
          </a:p>
          <a:p>
            <a:pPr marL="171450" indent="-171450">
              <a:buFontTx/>
              <a:buChar char="-"/>
            </a:pPr>
            <a:r>
              <a:rPr lang="de-DE" sz="1400" dirty="0">
                <a:solidFill>
                  <a:schemeClr val="bg1"/>
                </a:solidFill>
              </a:rPr>
              <a:t>Connection </a:t>
            </a:r>
            <a:r>
              <a:rPr lang="de-DE" sz="1400" dirty="0" err="1">
                <a:solidFill>
                  <a:schemeClr val="bg1"/>
                </a:solidFill>
              </a:rPr>
              <a:t>structure</a:t>
            </a:r>
            <a:r>
              <a:rPr lang="de-DE" sz="1400" dirty="0">
                <a:solidFill>
                  <a:schemeClr val="bg1"/>
                </a:solidFill>
              </a:rPr>
              <a:t> – </a:t>
            </a:r>
            <a:r>
              <a:rPr lang="de-DE" sz="1400" dirty="0" err="1">
                <a:solidFill>
                  <a:schemeClr val="bg1"/>
                </a:solidFill>
              </a:rPr>
              <a:t>joint</a:t>
            </a:r>
            <a:r>
              <a:rPr lang="de-DE" sz="1400" dirty="0">
                <a:solidFill>
                  <a:schemeClr val="bg1"/>
                </a:solidFill>
              </a:rPr>
              <a:t> (</a:t>
            </a:r>
            <a:r>
              <a:rPr lang="de-DE" sz="1400" dirty="0" err="1">
                <a:solidFill>
                  <a:schemeClr val="bg1"/>
                </a:solidFill>
              </a:rPr>
              <a:t>with</a:t>
            </a:r>
            <a:r>
              <a:rPr lang="de-DE" sz="1400" dirty="0">
                <a:solidFill>
                  <a:schemeClr val="bg1"/>
                </a:solidFill>
              </a:rPr>
              <a:t> </a:t>
            </a:r>
            <a:r>
              <a:rPr lang="de-DE" sz="1400" dirty="0" err="1">
                <a:solidFill>
                  <a:schemeClr val="bg1"/>
                </a:solidFill>
              </a:rPr>
              <a:t>l_j</a:t>
            </a:r>
            <a:r>
              <a:rPr lang="de-DE" sz="1400" dirty="0">
                <a:solidFill>
                  <a:schemeClr val="bg1"/>
                </a:solidFill>
              </a:rPr>
              <a:t>) </a:t>
            </a:r>
          </a:p>
          <a:p>
            <a:pPr marL="171450" indent="-171450">
              <a:buFontTx/>
              <a:buChar char="-"/>
            </a:pPr>
            <a:r>
              <a:rPr lang="de-DE" sz="1400" dirty="0" err="1">
                <a:solidFill>
                  <a:schemeClr val="bg1"/>
                </a:solidFill>
              </a:rPr>
              <a:t>Defining</a:t>
            </a:r>
            <a:r>
              <a:rPr lang="de-DE" sz="1400" dirty="0">
                <a:solidFill>
                  <a:schemeClr val="bg1"/>
                </a:solidFill>
              </a:rPr>
              <a:t> design and </a:t>
            </a:r>
            <a:r>
              <a:rPr lang="de-DE" sz="1400" dirty="0" err="1">
                <a:solidFill>
                  <a:schemeClr val="bg1"/>
                </a:solidFill>
              </a:rPr>
              <a:t>obstacle</a:t>
            </a:r>
            <a:r>
              <a:rPr lang="de-DE" sz="1400" dirty="0">
                <a:solidFill>
                  <a:schemeClr val="bg1"/>
                </a:solidFill>
              </a:rPr>
              <a:t> geometries </a:t>
            </a:r>
            <a:r>
              <a:rPr lang="de-DE" sz="1400" dirty="0" err="1">
                <a:solidFill>
                  <a:schemeClr val="bg1"/>
                </a:solidFill>
              </a:rPr>
              <a:t>within</a:t>
            </a:r>
            <a:r>
              <a:rPr lang="de-DE" sz="1400" dirty="0">
                <a:solidFill>
                  <a:schemeClr val="bg1"/>
                </a:solidFill>
              </a:rPr>
              <a:t> </a:t>
            </a:r>
            <a:r>
              <a:rPr lang="de-DE" sz="1400" dirty="0" err="1">
                <a:solidFill>
                  <a:schemeClr val="bg1"/>
                </a:solidFill>
              </a:rPr>
              <a:t>the</a:t>
            </a:r>
            <a:r>
              <a:rPr lang="de-DE" sz="1400" dirty="0">
                <a:solidFill>
                  <a:schemeClr val="bg1"/>
                </a:solidFill>
              </a:rPr>
              <a:t> </a:t>
            </a:r>
            <a:r>
              <a:rPr lang="de-DE" sz="1400" dirty="0" err="1">
                <a:solidFill>
                  <a:schemeClr val="bg1"/>
                </a:solidFill>
              </a:rPr>
              <a:t>meta</a:t>
            </a:r>
            <a:r>
              <a:rPr lang="de-DE" sz="1400" dirty="0">
                <a:solidFill>
                  <a:schemeClr val="bg1"/>
                </a:solidFill>
              </a:rPr>
              <a:t> </a:t>
            </a:r>
            <a:r>
              <a:rPr lang="de-DE" sz="1400" dirty="0" err="1">
                <a:solidFill>
                  <a:schemeClr val="bg1"/>
                </a:solidFill>
              </a:rPr>
              <a:t>models</a:t>
            </a:r>
            <a:r>
              <a:rPr lang="de-DE" sz="1400" dirty="0">
                <a:solidFill>
                  <a:schemeClr val="bg1"/>
                </a:solidFill>
              </a:rPr>
              <a:t> </a:t>
            </a:r>
          </a:p>
          <a:p>
            <a:pPr marL="171450" indent="-171450">
              <a:buFontTx/>
              <a:buChar char="-"/>
            </a:pPr>
            <a:endParaRPr lang="de-DE" sz="1400" dirty="0">
              <a:solidFill>
                <a:schemeClr val="bg1"/>
              </a:solidFill>
            </a:endParaRPr>
          </a:p>
          <a:p>
            <a:pPr marL="171450" indent="-171450">
              <a:buFontTx/>
              <a:buChar char="-"/>
            </a:pPr>
            <a:endParaRPr lang="de-DE" sz="1400" dirty="0">
              <a:solidFill>
                <a:schemeClr val="bg1"/>
              </a:solidFill>
            </a:endParaRPr>
          </a:p>
          <a:p>
            <a:pPr marL="171450" indent="-171450">
              <a:buFontTx/>
              <a:buChar char="-"/>
            </a:pPr>
            <a:r>
              <a:rPr lang="de-DE" sz="1400" dirty="0">
                <a:solidFill>
                  <a:schemeClr val="bg1"/>
                </a:solidFill>
              </a:rPr>
              <a:t>Quick fix: </a:t>
            </a:r>
          </a:p>
          <a:p>
            <a:pPr marL="475060" lvl="1" indent="-342900">
              <a:buFont typeface="+mj-lt"/>
              <a:buAutoNum type="arabicPeriod"/>
            </a:pPr>
            <a:r>
              <a:rPr lang="de-DE" sz="1400" dirty="0">
                <a:solidFill>
                  <a:schemeClr val="bg1"/>
                </a:solidFill>
              </a:rPr>
              <a:t>Solid material block</a:t>
            </a:r>
          </a:p>
          <a:p>
            <a:pPr marL="475060" lvl="1" indent="-342900">
              <a:buFont typeface="+mj-lt"/>
              <a:buAutoNum type="arabicPeriod"/>
            </a:pPr>
            <a:r>
              <a:rPr lang="de-DE" sz="1400" dirty="0">
                <a:solidFill>
                  <a:schemeClr val="bg1"/>
                </a:solidFill>
              </a:rPr>
              <a:t>End Design </a:t>
            </a:r>
            <a:r>
              <a:rPr lang="de-DE" sz="1400" dirty="0" err="1">
                <a:solidFill>
                  <a:schemeClr val="bg1"/>
                </a:solidFill>
              </a:rPr>
              <a:t>idea</a:t>
            </a:r>
            <a:r>
              <a:rPr lang="de-DE" sz="1400" dirty="0">
                <a:solidFill>
                  <a:schemeClr val="bg1"/>
                </a:solidFill>
              </a:rPr>
              <a:t>: </a:t>
            </a:r>
            <a:r>
              <a:rPr lang="de-DE" sz="1400" dirty="0" err="1">
                <a:solidFill>
                  <a:schemeClr val="bg1"/>
                </a:solidFill>
              </a:rPr>
              <a:t>solution</a:t>
            </a:r>
            <a:r>
              <a:rPr lang="de-DE" sz="1400" dirty="0">
                <a:solidFill>
                  <a:schemeClr val="bg1"/>
                </a:solidFill>
              </a:rPr>
              <a:t> </a:t>
            </a:r>
            <a:r>
              <a:rPr lang="de-DE" sz="1400" dirty="0" err="1">
                <a:solidFill>
                  <a:schemeClr val="bg1"/>
                </a:solidFill>
              </a:rPr>
              <a:t>space</a:t>
            </a:r>
            <a:r>
              <a:rPr lang="de-DE" sz="1400" dirty="0">
                <a:solidFill>
                  <a:schemeClr val="bg1"/>
                </a:solidFill>
              </a:rPr>
              <a:t> </a:t>
            </a:r>
            <a:r>
              <a:rPr lang="de-DE" sz="1400" dirty="0" err="1">
                <a:solidFill>
                  <a:schemeClr val="bg1"/>
                </a:solidFill>
              </a:rPr>
              <a:t>intervals</a:t>
            </a:r>
            <a:r>
              <a:rPr lang="de-DE" sz="1400" dirty="0">
                <a:solidFill>
                  <a:schemeClr val="bg1"/>
                </a:solidFill>
              </a:rPr>
              <a:t> </a:t>
            </a:r>
            <a:r>
              <a:rPr lang="de-DE" sz="1400" dirty="0" err="1">
                <a:solidFill>
                  <a:schemeClr val="bg1"/>
                </a:solidFill>
              </a:rPr>
              <a:t>for</a:t>
            </a:r>
            <a:r>
              <a:rPr lang="de-DE" sz="1400" dirty="0">
                <a:solidFill>
                  <a:schemeClr val="bg1"/>
                </a:solidFill>
              </a:rPr>
              <a:t> </a:t>
            </a:r>
            <a:r>
              <a:rPr lang="de-DE" sz="1400" dirty="0" err="1">
                <a:solidFill>
                  <a:schemeClr val="bg1"/>
                </a:solidFill>
              </a:rPr>
              <a:t>attachment</a:t>
            </a:r>
            <a:endParaRPr lang="de-DE" sz="1400" dirty="0">
              <a:solidFill>
                <a:schemeClr val="bg1"/>
              </a:solidFill>
            </a:endParaRPr>
          </a:p>
          <a:p>
            <a:pPr marL="475060" lvl="1" indent="-342900">
              <a:buFont typeface="+mj-lt"/>
              <a:buAutoNum type="arabicPeriod"/>
            </a:pPr>
            <a:r>
              <a:rPr lang="de-DE" sz="1400" dirty="0" err="1">
                <a:solidFill>
                  <a:schemeClr val="bg1"/>
                </a:solidFill>
              </a:rPr>
              <a:t>Carrying</a:t>
            </a:r>
            <a:r>
              <a:rPr lang="de-DE" sz="1400" dirty="0">
                <a:solidFill>
                  <a:schemeClr val="bg1"/>
                </a:solidFill>
              </a:rPr>
              <a:t> out a </a:t>
            </a:r>
            <a:r>
              <a:rPr lang="de-DE" sz="1400" dirty="0" err="1">
                <a:solidFill>
                  <a:schemeClr val="bg1"/>
                </a:solidFill>
              </a:rPr>
              <a:t>detailed</a:t>
            </a:r>
            <a:r>
              <a:rPr lang="de-DE" sz="1400" dirty="0">
                <a:solidFill>
                  <a:schemeClr val="bg1"/>
                </a:solidFill>
              </a:rPr>
              <a:t> </a:t>
            </a:r>
            <a:r>
              <a:rPr lang="de-DE" sz="1400" dirty="0" err="1">
                <a:solidFill>
                  <a:schemeClr val="bg1"/>
                </a:solidFill>
              </a:rPr>
              <a:t>TopOpt</a:t>
            </a:r>
            <a:r>
              <a:rPr lang="de-DE" sz="1400" dirty="0">
                <a:solidFill>
                  <a:schemeClr val="bg1"/>
                </a:solidFill>
              </a:rPr>
              <a:t> </a:t>
            </a:r>
            <a:r>
              <a:rPr lang="de-DE" sz="1400" dirty="0" err="1">
                <a:solidFill>
                  <a:schemeClr val="bg1"/>
                </a:solidFill>
              </a:rPr>
              <a:t>with</a:t>
            </a:r>
            <a:r>
              <a:rPr lang="de-DE" sz="1400" dirty="0">
                <a:solidFill>
                  <a:schemeClr val="bg1"/>
                </a:solidFill>
              </a:rPr>
              <a:t> </a:t>
            </a:r>
            <a:r>
              <a:rPr lang="de-DE" sz="1400" dirty="0" err="1">
                <a:solidFill>
                  <a:schemeClr val="bg1"/>
                </a:solidFill>
              </a:rPr>
              <a:t>considering</a:t>
            </a:r>
            <a:r>
              <a:rPr lang="de-DE" sz="1400" dirty="0">
                <a:solidFill>
                  <a:schemeClr val="bg1"/>
                </a:solidFill>
              </a:rPr>
              <a:t> </a:t>
            </a:r>
            <a:r>
              <a:rPr lang="de-DE" sz="1400" dirty="0" err="1">
                <a:solidFill>
                  <a:schemeClr val="bg1"/>
                </a:solidFill>
              </a:rPr>
              <a:t>joint</a:t>
            </a:r>
            <a:r>
              <a:rPr lang="de-DE" sz="1400" dirty="0">
                <a:solidFill>
                  <a:schemeClr val="bg1"/>
                </a:solidFill>
              </a:rPr>
              <a:t> </a:t>
            </a:r>
            <a:r>
              <a:rPr lang="de-DE" sz="1400" dirty="0" err="1">
                <a:solidFill>
                  <a:schemeClr val="bg1"/>
                </a:solidFill>
              </a:rPr>
              <a:t>geometry</a:t>
            </a:r>
            <a:r>
              <a:rPr lang="de-DE" sz="1400" dirty="0">
                <a:solidFill>
                  <a:schemeClr val="bg1"/>
                </a:solidFill>
              </a:rPr>
              <a:t> and </a:t>
            </a:r>
            <a:r>
              <a:rPr lang="de-DE" sz="1400" dirty="0" err="1">
                <a:solidFill>
                  <a:schemeClr val="bg1"/>
                </a:solidFill>
              </a:rPr>
              <a:t>attachments</a:t>
            </a:r>
            <a:r>
              <a:rPr lang="de-DE" sz="1400" dirty="0">
                <a:solidFill>
                  <a:schemeClr val="bg1"/>
                </a:solidFill>
              </a:rPr>
              <a:t> </a:t>
            </a:r>
            <a:r>
              <a:rPr lang="de-DE" sz="1400" dirty="0" err="1">
                <a:solidFill>
                  <a:schemeClr val="bg1"/>
                </a:solidFill>
              </a:rPr>
              <a:t>explicitly</a:t>
            </a:r>
            <a:endParaRPr lang="de-DE" sz="1400" dirty="0">
              <a:solidFill>
                <a:schemeClr val="bg1"/>
              </a:solidFill>
            </a:endParaRPr>
          </a:p>
          <a:p>
            <a:pPr marL="171450" indent="-171450">
              <a:buFontTx/>
              <a:buChar char="-"/>
            </a:pPr>
            <a:endParaRPr lang="de-DE" sz="1400" dirty="0">
              <a:solidFill>
                <a:schemeClr val="bg1"/>
              </a:solidFill>
            </a:endParaRP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5BC69E64-EE60-4B2B-946A-A1A4640D76A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4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41B0F28-2E5A-48BB-AB95-6D2C3F99677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LPL I Kri</a:t>
            </a:r>
            <a:endParaRPr lang="en-US" dirty="0"/>
          </a:p>
        </p:txBody>
      </p:sp>
      <p:sp>
        <p:nvSpPr>
          <p:cNvPr id="136" name="Titel 135">
            <a:extLst>
              <a:ext uri="{FF2B5EF4-FFF2-40B4-BE49-F238E27FC236}">
                <a16:creationId xmlns:a16="http://schemas.microsoft.com/office/drawing/2014/main" id="{91DB4AC9-33CC-4147-AE6F-9C3EC69D3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Short </a:t>
            </a:r>
            <a:r>
              <a:rPr lang="de-DE" dirty="0" err="1">
                <a:solidFill>
                  <a:schemeClr val="bg1"/>
                </a:solidFill>
              </a:rPr>
              <a:t>Comings</a:t>
            </a:r>
            <a:endParaRPr lang="de-DE" dirty="0">
              <a:solidFill>
                <a:schemeClr val="bg1"/>
              </a:solidFill>
            </a:endParaRPr>
          </a:p>
        </p:txBody>
      </p:sp>
      <p:pic>
        <p:nvPicPr>
          <p:cNvPr id="137" name="Grafik 136">
            <a:extLst>
              <a:ext uri="{FF2B5EF4-FFF2-40B4-BE49-F238E27FC236}">
                <a16:creationId xmlns:a16="http://schemas.microsoft.com/office/drawing/2014/main" id="{9AAEB763-D051-4555-8B74-0F59EE5AEA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2815" t="26737" b="7259"/>
          <a:stretch/>
        </p:blipFill>
        <p:spPr>
          <a:xfrm>
            <a:off x="6550773" y="1128642"/>
            <a:ext cx="1680987" cy="1511026"/>
          </a:xfrm>
          <a:prstGeom prst="rect">
            <a:avLst/>
          </a:prstGeom>
        </p:spPr>
      </p:pic>
      <p:sp>
        <p:nvSpPr>
          <p:cNvPr id="138" name="Freihandform: Form 137">
            <a:extLst>
              <a:ext uri="{FF2B5EF4-FFF2-40B4-BE49-F238E27FC236}">
                <a16:creationId xmlns:a16="http://schemas.microsoft.com/office/drawing/2014/main" id="{FB8DCACF-1827-4D82-BA11-E5FAB9B564B4}"/>
              </a:ext>
            </a:extLst>
          </p:cNvPr>
          <p:cNvSpPr/>
          <p:nvPr/>
        </p:nvSpPr>
        <p:spPr>
          <a:xfrm>
            <a:off x="2149505" y="1507008"/>
            <a:ext cx="4447309" cy="1049481"/>
          </a:xfrm>
          <a:custGeom>
            <a:avLst/>
            <a:gdLst>
              <a:gd name="connsiteX0" fmla="*/ 0 w 4447309"/>
              <a:gd name="connsiteY0" fmla="*/ 1049481 h 1049481"/>
              <a:gd name="connsiteX1" fmla="*/ 2992582 w 4447309"/>
              <a:gd name="connsiteY1" fmla="*/ 872836 h 1049481"/>
              <a:gd name="connsiteX2" fmla="*/ 4447309 w 4447309"/>
              <a:gd name="connsiteY2" fmla="*/ 0 h 10494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447309" h="1049481">
                <a:moveTo>
                  <a:pt x="0" y="1049481"/>
                </a:moveTo>
                <a:cubicBezTo>
                  <a:pt x="1125682" y="1048615"/>
                  <a:pt x="2251364" y="1047749"/>
                  <a:pt x="2992582" y="872836"/>
                </a:cubicBezTo>
                <a:cubicBezTo>
                  <a:pt x="3733800" y="697923"/>
                  <a:pt x="4090554" y="348961"/>
                  <a:pt x="4447309" y="0"/>
                </a:cubicBez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5B013520-F098-4FAB-B9BE-7D5466B4C436}"/>
              </a:ext>
            </a:extLst>
          </p:cNvPr>
          <p:cNvGrpSpPr/>
          <p:nvPr/>
        </p:nvGrpSpPr>
        <p:grpSpPr>
          <a:xfrm>
            <a:off x="1795663" y="3117834"/>
            <a:ext cx="5595603" cy="1950752"/>
            <a:chOff x="1547664" y="3869187"/>
            <a:chExt cx="6810008" cy="2512628"/>
          </a:xfrm>
        </p:grpSpPr>
        <p:grpSp>
          <p:nvGrpSpPr>
            <p:cNvPr id="8" name="Gruppieren 7">
              <a:extLst>
                <a:ext uri="{FF2B5EF4-FFF2-40B4-BE49-F238E27FC236}">
                  <a16:creationId xmlns:a16="http://schemas.microsoft.com/office/drawing/2014/main" id="{EFD7DFD4-5221-402B-A5FB-AC3C55CF1C57}"/>
                </a:ext>
              </a:extLst>
            </p:cNvPr>
            <p:cNvGrpSpPr/>
            <p:nvPr/>
          </p:nvGrpSpPr>
          <p:grpSpPr>
            <a:xfrm>
              <a:off x="1547664" y="3869187"/>
              <a:ext cx="2366725" cy="2482398"/>
              <a:chOff x="5283527" y="2628848"/>
              <a:chExt cx="2366725" cy="2482398"/>
            </a:xfrm>
          </p:grpSpPr>
          <p:cxnSp>
            <p:nvCxnSpPr>
              <p:cNvPr id="9" name="Gerader Verbinder 8">
                <a:extLst>
                  <a:ext uri="{FF2B5EF4-FFF2-40B4-BE49-F238E27FC236}">
                    <a16:creationId xmlns:a16="http://schemas.microsoft.com/office/drawing/2014/main" id="{07F781EB-AE08-4D4C-BBAE-C91CBE0299A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007427" y="3267667"/>
                <a:ext cx="208036" cy="50687"/>
              </a:xfrm>
              <a:prstGeom prst="line">
                <a:avLst/>
              </a:prstGeom>
              <a:ln w="9525">
                <a:headEnd type="triangle" w="sm" len="med"/>
                <a:tailEnd type="triangle" w="sm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10" name="Gruppieren 9">
                <a:extLst>
                  <a:ext uri="{FF2B5EF4-FFF2-40B4-BE49-F238E27FC236}">
                    <a16:creationId xmlns:a16="http://schemas.microsoft.com/office/drawing/2014/main" id="{BA543E5F-877B-439A-84C7-549ECB6282F7}"/>
                  </a:ext>
                </a:extLst>
              </p:cNvPr>
              <p:cNvGrpSpPr/>
              <p:nvPr/>
            </p:nvGrpSpPr>
            <p:grpSpPr>
              <a:xfrm>
                <a:off x="5283527" y="2628848"/>
                <a:ext cx="2366725" cy="2482398"/>
                <a:chOff x="5283527" y="2628848"/>
                <a:chExt cx="2366725" cy="2482398"/>
              </a:xfrm>
            </p:grpSpPr>
            <p:grpSp>
              <p:nvGrpSpPr>
                <p:cNvPr id="12" name="Gruppieren 11">
                  <a:extLst>
                    <a:ext uri="{FF2B5EF4-FFF2-40B4-BE49-F238E27FC236}">
                      <a16:creationId xmlns:a16="http://schemas.microsoft.com/office/drawing/2014/main" id="{5458D0F9-7BAC-4C1B-96F8-B30286668E81}"/>
                    </a:ext>
                  </a:extLst>
                </p:cNvPr>
                <p:cNvGrpSpPr/>
                <p:nvPr/>
              </p:nvGrpSpPr>
              <p:grpSpPr>
                <a:xfrm>
                  <a:off x="5304271" y="2628848"/>
                  <a:ext cx="2336729" cy="2482398"/>
                  <a:chOff x="5759989" y="4278316"/>
                  <a:chExt cx="2336729" cy="2482398"/>
                </a:xfrm>
              </p:grpSpPr>
              <p:grpSp>
                <p:nvGrpSpPr>
                  <p:cNvPr id="15" name="Gruppieren 14">
                    <a:extLst>
                      <a:ext uri="{FF2B5EF4-FFF2-40B4-BE49-F238E27FC236}">
                        <a16:creationId xmlns:a16="http://schemas.microsoft.com/office/drawing/2014/main" id="{6BD1B343-7304-43CC-BD10-28E07816DFE0}"/>
                      </a:ext>
                    </a:extLst>
                  </p:cNvPr>
                  <p:cNvGrpSpPr/>
                  <p:nvPr/>
                </p:nvGrpSpPr>
                <p:grpSpPr>
                  <a:xfrm>
                    <a:off x="6153334" y="4979571"/>
                    <a:ext cx="197991" cy="1310738"/>
                    <a:chOff x="6158835" y="1872461"/>
                    <a:chExt cx="197991" cy="1310738"/>
                  </a:xfrm>
                </p:grpSpPr>
                <p:grpSp>
                  <p:nvGrpSpPr>
                    <p:cNvPr id="110" name="Gruppieren 109">
                      <a:extLst>
                        <a:ext uri="{FF2B5EF4-FFF2-40B4-BE49-F238E27FC236}">
                          <a16:creationId xmlns:a16="http://schemas.microsoft.com/office/drawing/2014/main" id="{908C02B3-87B8-4C5A-974B-B9DD764AA0A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58835" y="1872461"/>
                      <a:ext cx="197991" cy="1310738"/>
                      <a:chOff x="6158835" y="1872461"/>
                      <a:chExt cx="197991" cy="1310738"/>
                    </a:xfrm>
                  </p:grpSpPr>
                  <p:cxnSp>
                    <p:nvCxnSpPr>
                      <p:cNvPr id="112" name="Gerader Verbinder 111">
                        <a:extLst>
                          <a:ext uri="{FF2B5EF4-FFF2-40B4-BE49-F238E27FC236}">
                            <a16:creationId xmlns:a16="http://schemas.microsoft.com/office/drawing/2014/main" id="{C8498C8D-4411-4611-B9C9-33321EA36A34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6213494" y="1923199"/>
                        <a:ext cx="0" cy="1260000"/>
                      </a:xfrm>
                      <a:prstGeom prst="line">
                        <a:avLst/>
                      </a:prstGeom>
                      <a:ln w="9525">
                        <a:solidFill>
                          <a:schemeClr val="bg1">
                            <a:lumMod val="95000"/>
                          </a:schemeClr>
                        </a:solidFill>
                        <a:prstDash val="sysDot"/>
                      </a:ln>
                    </p:spPr>
                    <p:style>
                      <a:lnRef idx="1">
                        <a:schemeClr val="dk1"/>
                      </a:lnRef>
                      <a:fillRef idx="0">
                        <a:schemeClr val="dk1"/>
                      </a:fillRef>
                      <a:effectRef idx="0">
                        <a:schemeClr val="dk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13" name="Gerader Verbinder 112">
                        <a:extLst>
                          <a:ext uri="{FF2B5EF4-FFF2-40B4-BE49-F238E27FC236}">
                            <a16:creationId xmlns:a16="http://schemas.microsoft.com/office/drawing/2014/main" id="{D2FB97ED-36F8-4DD2-B296-153037579BC4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6261271" y="1898655"/>
                        <a:ext cx="0" cy="1260000"/>
                      </a:xfrm>
                      <a:prstGeom prst="line">
                        <a:avLst/>
                      </a:prstGeom>
                      <a:ln w="9525">
                        <a:solidFill>
                          <a:schemeClr val="bg1">
                            <a:lumMod val="95000"/>
                          </a:schemeClr>
                        </a:solidFill>
                        <a:prstDash val="sysDot"/>
                      </a:ln>
                    </p:spPr>
                    <p:style>
                      <a:lnRef idx="1">
                        <a:schemeClr val="dk1"/>
                      </a:lnRef>
                      <a:fillRef idx="0">
                        <a:schemeClr val="dk1"/>
                      </a:fillRef>
                      <a:effectRef idx="0">
                        <a:schemeClr val="dk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14" name="Gerader Verbinder 113">
                        <a:extLst>
                          <a:ext uri="{FF2B5EF4-FFF2-40B4-BE49-F238E27FC236}">
                            <a16:creationId xmlns:a16="http://schemas.microsoft.com/office/drawing/2014/main" id="{318C7F90-37F8-4995-B454-0D4185A9FCB8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6309048" y="1872461"/>
                        <a:ext cx="0" cy="1260000"/>
                      </a:xfrm>
                      <a:prstGeom prst="line">
                        <a:avLst/>
                      </a:prstGeom>
                      <a:ln w="9525">
                        <a:solidFill>
                          <a:schemeClr val="bg1">
                            <a:lumMod val="95000"/>
                          </a:schemeClr>
                        </a:solidFill>
                        <a:prstDash val="sysDot"/>
                      </a:ln>
                    </p:spPr>
                    <p:style>
                      <a:lnRef idx="1">
                        <a:schemeClr val="dk1"/>
                      </a:lnRef>
                      <a:fillRef idx="0">
                        <a:schemeClr val="dk1"/>
                      </a:fillRef>
                      <a:effectRef idx="0">
                        <a:schemeClr val="dk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15" name="Gerader Verbinder 114">
                        <a:extLst>
                          <a:ext uri="{FF2B5EF4-FFF2-40B4-BE49-F238E27FC236}">
                            <a16:creationId xmlns:a16="http://schemas.microsoft.com/office/drawing/2014/main" id="{0300D040-4B46-4E22-B2D7-9EF0D22F6CB2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6158835" y="1940234"/>
                        <a:ext cx="197991" cy="98399"/>
                      </a:xfrm>
                      <a:prstGeom prst="line">
                        <a:avLst/>
                      </a:prstGeom>
                      <a:ln w="9525">
                        <a:solidFill>
                          <a:schemeClr val="bg1">
                            <a:lumMod val="95000"/>
                          </a:schemeClr>
                        </a:solidFill>
                        <a:prstDash val="sysDot"/>
                      </a:ln>
                    </p:spPr>
                    <p:style>
                      <a:lnRef idx="1">
                        <a:schemeClr val="dk1"/>
                      </a:lnRef>
                      <a:fillRef idx="0">
                        <a:schemeClr val="dk1"/>
                      </a:fillRef>
                      <a:effectRef idx="0">
                        <a:schemeClr val="dk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16" name="Gerader Verbinder 115">
                        <a:extLst>
                          <a:ext uri="{FF2B5EF4-FFF2-40B4-BE49-F238E27FC236}">
                            <a16:creationId xmlns:a16="http://schemas.microsoft.com/office/drawing/2014/main" id="{79BEDB6A-015E-481C-AD4C-E7C339605697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6158835" y="3038282"/>
                        <a:ext cx="197991" cy="98399"/>
                      </a:xfrm>
                      <a:prstGeom prst="line">
                        <a:avLst/>
                      </a:prstGeom>
                      <a:ln w="9525">
                        <a:solidFill>
                          <a:schemeClr val="bg1">
                            <a:lumMod val="95000"/>
                          </a:schemeClr>
                        </a:solidFill>
                        <a:prstDash val="sysDot"/>
                      </a:ln>
                    </p:spPr>
                    <p:style>
                      <a:lnRef idx="1">
                        <a:schemeClr val="dk1"/>
                      </a:lnRef>
                      <a:fillRef idx="0">
                        <a:schemeClr val="dk1"/>
                      </a:fillRef>
                      <a:effectRef idx="0">
                        <a:schemeClr val="dk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17" name="Gerader Verbinder 116">
                        <a:extLst>
                          <a:ext uri="{FF2B5EF4-FFF2-40B4-BE49-F238E27FC236}">
                            <a16:creationId xmlns:a16="http://schemas.microsoft.com/office/drawing/2014/main" id="{D381025D-1203-42F9-B3CB-F26089C54884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6158835" y="2881418"/>
                        <a:ext cx="197991" cy="98399"/>
                      </a:xfrm>
                      <a:prstGeom prst="line">
                        <a:avLst/>
                      </a:prstGeom>
                      <a:ln w="9525">
                        <a:solidFill>
                          <a:schemeClr val="bg1">
                            <a:lumMod val="95000"/>
                          </a:schemeClr>
                        </a:solidFill>
                        <a:prstDash val="sysDot"/>
                      </a:ln>
                    </p:spPr>
                    <p:style>
                      <a:lnRef idx="1">
                        <a:schemeClr val="dk1"/>
                      </a:lnRef>
                      <a:fillRef idx="0">
                        <a:schemeClr val="dk1"/>
                      </a:fillRef>
                      <a:effectRef idx="0">
                        <a:schemeClr val="dk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18" name="Gerader Verbinder 117">
                        <a:extLst>
                          <a:ext uri="{FF2B5EF4-FFF2-40B4-BE49-F238E27FC236}">
                            <a16:creationId xmlns:a16="http://schemas.microsoft.com/office/drawing/2014/main" id="{BDD0A6DA-AD46-445F-8AEE-77B437AD8071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6158835" y="2802986"/>
                        <a:ext cx="197991" cy="98399"/>
                      </a:xfrm>
                      <a:prstGeom prst="line">
                        <a:avLst/>
                      </a:prstGeom>
                      <a:ln w="9525">
                        <a:solidFill>
                          <a:schemeClr val="bg1">
                            <a:lumMod val="95000"/>
                          </a:schemeClr>
                        </a:solidFill>
                        <a:prstDash val="sysDot"/>
                      </a:ln>
                    </p:spPr>
                    <p:style>
                      <a:lnRef idx="1">
                        <a:schemeClr val="dk1"/>
                      </a:lnRef>
                      <a:fillRef idx="0">
                        <a:schemeClr val="dk1"/>
                      </a:fillRef>
                      <a:effectRef idx="0">
                        <a:schemeClr val="dk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19" name="Gerader Verbinder 118">
                        <a:extLst>
                          <a:ext uri="{FF2B5EF4-FFF2-40B4-BE49-F238E27FC236}">
                            <a16:creationId xmlns:a16="http://schemas.microsoft.com/office/drawing/2014/main" id="{56610885-05A7-4B1B-9F5A-494E8EFBD74D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6158835" y="2724554"/>
                        <a:ext cx="197991" cy="98399"/>
                      </a:xfrm>
                      <a:prstGeom prst="line">
                        <a:avLst/>
                      </a:prstGeom>
                      <a:ln w="9525">
                        <a:solidFill>
                          <a:schemeClr val="bg1">
                            <a:lumMod val="95000"/>
                          </a:schemeClr>
                        </a:solidFill>
                        <a:prstDash val="sysDot"/>
                      </a:ln>
                    </p:spPr>
                    <p:style>
                      <a:lnRef idx="1">
                        <a:schemeClr val="dk1"/>
                      </a:lnRef>
                      <a:fillRef idx="0">
                        <a:schemeClr val="dk1"/>
                      </a:fillRef>
                      <a:effectRef idx="0">
                        <a:schemeClr val="dk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20" name="Gerader Verbinder 119">
                        <a:extLst>
                          <a:ext uri="{FF2B5EF4-FFF2-40B4-BE49-F238E27FC236}">
                            <a16:creationId xmlns:a16="http://schemas.microsoft.com/office/drawing/2014/main" id="{FEDA5272-2CF6-4D06-9E52-3F8A7890E7AF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6158835" y="2646122"/>
                        <a:ext cx="197991" cy="98399"/>
                      </a:xfrm>
                      <a:prstGeom prst="line">
                        <a:avLst/>
                      </a:prstGeom>
                      <a:ln w="9525">
                        <a:solidFill>
                          <a:schemeClr val="bg1">
                            <a:lumMod val="95000"/>
                          </a:schemeClr>
                        </a:solidFill>
                        <a:prstDash val="sysDot"/>
                      </a:ln>
                    </p:spPr>
                    <p:style>
                      <a:lnRef idx="1">
                        <a:schemeClr val="dk1"/>
                      </a:lnRef>
                      <a:fillRef idx="0">
                        <a:schemeClr val="dk1"/>
                      </a:fillRef>
                      <a:effectRef idx="0">
                        <a:schemeClr val="dk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21" name="Gerader Verbinder 120">
                        <a:extLst>
                          <a:ext uri="{FF2B5EF4-FFF2-40B4-BE49-F238E27FC236}">
                            <a16:creationId xmlns:a16="http://schemas.microsoft.com/office/drawing/2014/main" id="{5FCDDEEB-77B8-4742-9004-CF242DC57B25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6158835" y="2567690"/>
                        <a:ext cx="197991" cy="98399"/>
                      </a:xfrm>
                      <a:prstGeom prst="line">
                        <a:avLst/>
                      </a:prstGeom>
                      <a:ln w="9525">
                        <a:solidFill>
                          <a:schemeClr val="bg1">
                            <a:lumMod val="95000"/>
                          </a:schemeClr>
                        </a:solidFill>
                        <a:prstDash val="sysDot"/>
                      </a:ln>
                    </p:spPr>
                    <p:style>
                      <a:lnRef idx="1">
                        <a:schemeClr val="dk1"/>
                      </a:lnRef>
                      <a:fillRef idx="0">
                        <a:schemeClr val="dk1"/>
                      </a:fillRef>
                      <a:effectRef idx="0">
                        <a:schemeClr val="dk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22" name="Gerader Verbinder 121">
                        <a:extLst>
                          <a:ext uri="{FF2B5EF4-FFF2-40B4-BE49-F238E27FC236}">
                            <a16:creationId xmlns:a16="http://schemas.microsoft.com/office/drawing/2014/main" id="{4D649B4C-AF6B-427B-B55D-C20E9CC0302F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6158835" y="2489258"/>
                        <a:ext cx="197991" cy="98399"/>
                      </a:xfrm>
                      <a:prstGeom prst="line">
                        <a:avLst/>
                      </a:prstGeom>
                      <a:ln w="9525">
                        <a:solidFill>
                          <a:schemeClr val="bg1">
                            <a:lumMod val="95000"/>
                          </a:schemeClr>
                        </a:solidFill>
                        <a:prstDash val="sysDot"/>
                      </a:ln>
                    </p:spPr>
                    <p:style>
                      <a:lnRef idx="1">
                        <a:schemeClr val="dk1"/>
                      </a:lnRef>
                      <a:fillRef idx="0">
                        <a:schemeClr val="dk1"/>
                      </a:fillRef>
                      <a:effectRef idx="0">
                        <a:schemeClr val="dk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23" name="Gerader Verbinder 122">
                        <a:extLst>
                          <a:ext uri="{FF2B5EF4-FFF2-40B4-BE49-F238E27FC236}">
                            <a16:creationId xmlns:a16="http://schemas.microsoft.com/office/drawing/2014/main" id="{BC0CF62F-797F-47F6-B039-D6B23E7ABCA6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6158835" y="2410826"/>
                        <a:ext cx="197991" cy="98399"/>
                      </a:xfrm>
                      <a:prstGeom prst="line">
                        <a:avLst/>
                      </a:prstGeom>
                      <a:ln w="9525">
                        <a:solidFill>
                          <a:schemeClr val="bg1">
                            <a:lumMod val="95000"/>
                          </a:schemeClr>
                        </a:solidFill>
                        <a:prstDash val="sysDot"/>
                      </a:ln>
                    </p:spPr>
                    <p:style>
                      <a:lnRef idx="1">
                        <a:schemeClr val="dk1"/>
                      </a:lnRef>
                      <a:fillRef idx="0">
                        <a:schemeClr val="dk1"/>
                      </a:fillRef>
                      <a:effectRef idx="0">
                        <a:schemeClr val="dk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24" name="Gerader Verbinder 123">
                        <a:extLst>
                          <a:ext uri="{FF2B5EF4-FFF2-40B4-BE49-F238E27FC236}">
                            <a16:creationId xmlns:a16="http://schemas.microsoft.com/office/drawing/2014/main" id="{BE128C48-7A9F-470C-8BA4-1C98071F27CB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6158835" y="2332394"/>
                        <a:ext cx="197991" cy="98399"/>
                      </a:xfrm>
                      <a:prstGeom prst="line">
                        <a:avLst/>
                      </a:prstGeom>
                      <a:ln w="9525">
                        <a:solidFill>
                          <a:schemeClr val="bg1">
                            <a:lumMod val="95000"/>
                          </a:schemeClr>
                        </a:solidFill>
                        <a:prstDash val="sysDot"/>
                      </a:ln>
                    </p:spPr>
                    <p:style>
                      <a:lnRef idx="1">
                        <a:schemeClr val="dk1"/>
                      </a:lnRef>
                      <a:fillRef idx="0">
                        <a:schemeClr val="dk1"/>
                      </a:fillRef>
                      <a:effectRef idx="0">
                        <a:schemeClr val="dk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25" name="Gerader Verbinder 124">
                        <a:extLst>
                          <a:ext uri="{FF2B5EF4-FFF2-40B4-BE49-F238E27FC236}">
                            <a16:creationId xmlns:a16="http://schemas.microsoft.com/office/drawing/2014/main" id="{F5D1F55A-FF89-4D1C-A864-56D564AD5548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6158835" y="2253962"/>
                        <a:ext cx="197991" cy="98399"/>
                      </a:xfrm>
                      <a:prstGeom prst="line">
                        <a:avLst/>
                      </a:prstGeom>
                      <a:ln w="9525">
                        <a:solidFill>
                          <a:schemeClr val="bg1">
                            <a:lumMod val="95000"/>
                          </a:schemeClr>
                        </a:solidFill>
                        <a:prstDash val="sysDot"/>
                      </a:ln>
                    </p:spPr>
                    <p:style>
                      <a:lnRef idx="1">
                        <a:schemeClr val="dk1"/>
                      </a:lnRef>
                      <a:fillRef idx="0">
                        <a:schemeClr val="dk1"/>
                      </a:fillRef>
                      <a:effectRef idx="0">
                        <a:schemeClr val="dk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26" name="Gerader Verbinder 125">
                        <a:extLst>
                          <a:ext uri="{FF2B5EF4-FFF2-40B4-BE49-F238E27FC236}">
                            <a16:creationId xmlns:a16="http://schemas.microsoft.com/office/drawing/2014/main" id="{35F0262B-C3FC-464D-A9FF-FF53446C84F9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6158835" y="2175530"/>
                        <a:ext cx="197991" cy="98399"/>
                      </a:xfrm>
                      <a:prstGeom prst="line">
                        <a:avLst/>
                      </a:prstGeom>
                      <a:ln w="9525">
                        <a:solidFill>
                          <a:schemeClr val="bg1">
                            <a:lumMod val="95000"/>
                          </a:schemeClr>
                        </a:solidFill>
                        <a:prstDash val="sysDot"/>
                      </a:ln>
                    </p:spPr>
                    <p:style>
                      <a:lnRef idx="1">
                        <a:schemeClr val="dk1"/>
                      </a:lnRef>
                      <a:fillRef idx="0">
                        <a:schemeClr val="dk1"/>
                      </a:fillRef>
                      <a:effectRef idx="0">
                        <a:schemeClr val="dk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27" name="Gerader Verbinder 126">
                        <a:extLst>
                          <a:ext uri="{FF2B5EF4-FFF2-40B4-BE49-F238E27FC236}">
                            <a16:creationId xmlns:a16="http://schemas.microsoft.com/office/drawing/2014/main" id="{4F01B466-77F4-4FA4-AF0C-F4BFBA7EB67E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6158835" y="2097098"/>
                        <a:ext cx="197991" cy="98399"/>
                      </a:xfrm>
                      <a:prstGeom prst="line">
                        <a:avLst/>
                      </a:prstGeom>
                      <a:ln w="9525">
                        <a:solidFill>
                          <a:schemeClr val="bg1">
                            <a:lumMod val="95000"/>
                          </a:schemeClr>
                        </a:solidFill>
                        <a:prstDash val="sysDot"/>
                      </a:ln>
                    </p:spPr>
                    <p:style>
                      <a:lnRef idx="1">
                        <a:schemeClr val="dk1"/>
                      </a:lnRef>
                      <a:fillRef idx="0">
                        <a:schemeClr val="dk1"/>
                      </a:fillRef>
                      <a:effectRef idx="0">
                        <a:schemeClr val="dk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28" name="Gerader Verbinder 127">
                        <a:extLst>
                          <a:ext uri="{FF2B5EF4-FFF2-40B4-BE49-F238E27FC236}">
                            <a16:creationId xmlns:a16="http://schemas.microsoft.com/office/drawing/2014/main" id="{5034A4E9-F0BD-4281-9A0B-A031CFC90471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6158835" y="2018666"/>
                        <a:ext cx="197991" cy="98399"/>
                      </a:xfrm>
                      <a:prstGeom prst="line">
                        <a:avLst/>
                      </a:prstGeom>
                      <a:ln w="9525">
                        <a:solidFill>
                          <a:schemeClr val="bg1">
                            <a:lumMod val="95000"/>
                          </a:schemeClr>
                        </a:solidFill>
                        <a:prstDash val="sysDot"/>
                      </a:ln>
                    </p:spPr>
                    <p:style>
                      <a:lnRef idx="1">
                        <a:schemeClr val="dk1"/>
                      </a:lnRef>
                      <a:fillRef idx="0">
                        <a:schemeClr val="dk1"/>
                      </a:fillRef>
                      <a:effectRef idx="0">
                        <a:schemeClr val="dk1"/>
                      </a:effectRef>
                      <a:fontRef idx="minor">
                        <a:schemeClr val="tx1"/>
                      </a:fontRef>
                    </p:style>
                  </p:cxnSp>
                </p:grpSp>
                <p:cxnSp>
                  <p:nvCxnSpPr>
                    <p:cNvPr id="111" name="Gerader Verbinder 110">
                      <a:extLst>
                        <a:ext uri="{FF2B5EF4-FFF2-40B4-BE49-F238E27FC236}">
                          <a16:creationId xmlns:a16="http://schemas.microsoft.com/office/drawing/2014/main" id="{AED344B5-41A3-475C-8388-5B89701701E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6158835" y="2959850"/>
                      <a:ext cx="197991" cy="98399"/>
                    </a:xfrm>
                    <a:prstGeom prst="line">
                      <a:avLst/>
                    </a:prstGeom>
                    <a:ln w="9525">
                      <a:solidFill>
                        <a:schemeClr val="bg1">
                          <a:lumMod val="95000"/>
                        </a:schemeClr>
                      </a:solidFill>
                      <a:prstDash val="sysDot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16" name="Gruppieren 15">
                    <a:extLst>
                      <a:ext uri="{FF2B5EF4-FFF2-40B4-BE49-F238E27FC236}">
                        <a16:creationId xmlns:a16="http://schemas.microsoft.com/office/drawing/2014/main" id="{01E2D508-9029-4B8E-87AA-87534E5F8E9D}"/>
                      </a:ext>
                    </a:extLst>
                  </p:cNvPr>
                  <p:cNvGrpSpPr/>
                  <p:nvPr/>
                </p:nvGrpSpPr>
                <p:grpSpPr>
                  <a:xfrm>
                    <a:off x="7270887" y="5256272"/>
                    <a:ext cx="197991" cy="1303594"/>
                    <a:chOff x="7276388" y="2149162"/>
                    <a:chExt cx="197991" cy="1303594"/>
                  </a:xfrm>
                </p:grpSpPr>
                <p:cxnSp>
                  <p:nvCxnSpPr>
                    <p:cNvPr id="92" name="Gerader Verbinder 91">
                      <a:extLst>
                        <a:ext uri="{FF2B5EF4-FFF2-40B4-BE49-F238E27FC236}">
                          <a16:creationId xmlns:a16="http://schemas.microsoft.com/office/drawing/2014/main" id="{38F36D7E-8172-4D5D-975C-FB4ABFAF2C5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7331047" y="2192756"/>
                      <a:ext cx="0" cy="1260000"/>
                    </a:xfrm>
                    <a:prstGeom prst="line">
                      <a:avLst/>
                    </a:prstGeom>
                    <a:ln w="9525">
                      <a:solidFill>
                        <a:schemeClr val="bg1">
                          <a:lumMod val="95000"/>
                        </a:schemeClr>
                      </a:solidFill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3" name="Gerader Verbinder 92">
                      <a:extLst>
                        <a:ext uri="{FF2B5EF4-FFF2-40B4-BE49-F238E27FC236}">
                          <a16:creationId xmlns:a16="http://schemas.microsoft.com/office/drawing/2014/main" id="{0BC0F682-E510-4E38-8129-EC7148A0944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7378824" y="2177737"/>
                      <a:ext cx="0" cy="1260000"/>
                    </a:xfrm>
                    <a:prstGeom prst="line">
                      <a:avLst/>
                    </a:prstGeom>
                    <a:ln w="9525">
                      <a:solidFill>
                        <a:schemeClr val="bg1">
                          <a:lumMod val="95000"/>
                        </a:schemeClr>
                      </a:solidFill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4" name="Gerader Verbinder 93">
                      <a:extLst>
                        <a:ext uri="{FF2B5EF4-FFF2-40B4-BE49-F238E27FC236}">
                          <a16:creationId xmlns:a16="http://schemas.microsoft.com/office/drawing/2014/main" id="{A44D9FA8-D366-4006-96E1-4D4A74BA35A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7426601" y="2149162"/>
                      <a:ext cx="0" cy="1260000"/>
                    </a:xfrm>
                    <a:prstGeom prst="line">
                      <a:avLst/>
                    </a:prstGeom>
                    <a:ln w="9525">
                      <a:solidFill>
                        <a:schemeClr val="bg1">
                          <a:lumMod val="95000"/>
                        </a:schemeClr>
                      </a:solidFill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5" name="Gerader Verbinder 94">
                      <a:extLst>
                        <a:ext uri="{FF2B5EF4-FFF2-40B4-BE49-F238E27FC236}">
                          <a16:creationId xmlns:a16="http://schemas.microsoft.com/office/drawing/2014/main" id="{112228A5-0AB6-4C95-B21F-E5C13C5535F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7276388" y="2209791"/>
                      <a:ext cx="197991" cy="98399"/>
                    </a:xfrm>
                    <a:prstGeom prst="line">
                      <a:avLst/>
                    </a:prstGeom>
                    <a:ln w="9525">
                      <a:solidFill>
                        <a:schemeClr val="bg1">
                          <a:lumMod val="95000"/>
                        </a:schemeClr>
                      </a:solidFill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6" name="Gerader Verbinder 95">
                      <a:extLst>
                        <a:ext uri="{FF2B5EF4-FFF2-40B4-BE49-F238E27FC236}">
                          <a16:creationId xmlns:a16="http://schemas.microsoft.com/office/drawing/2014/main" id="{56E14608-3DA4-407D-9054-86D5BD99D62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7276388" y="3307839"/>
                      <a:ext cx="197991" cy="98399"/>
                    </a:xfrm>
                    <a:prstGeom prst="line">
                      <a:avLst/>
                    </a:prstGeom>
                    <a:ln w="9525">
                      <a:solidFill>
                        <a:schemeClr val="bg1">
                          <a:lumMod val="95000"/>
                        </a:schemeClr>
                      </a:solidFill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7" name="Gerader Verbinder 96">
                      <a:extLst>
                        <a:ext uri="{FF2B5EF4-FFF2-40B4-BE49-F238E27FC236}">
                          <a16:creationId xmlns:a16="http://schemas.microsoft.com/office/drawing/2014/main" id="{E26646CE-DFDD-4D49-83EA-08D817661B51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7276388" y="3229407"/>
                      <a:ext cx="197991" cy="98399"/>
                    </a:xfrm>
                    <a:prstGeom prst="line">
                      <a:avLst/>
                    </a:prstGeom>
                    <a:ln w="9525">
                      <a:solidFill>
                        <a:schemeClr val="bg1">
                          <a:lumMod val="95000"/>
                        </a:schemeClr>
                      </a:solidFill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8" name="Gerader Verbinder 97">
                      <a:extLst>
                        <a:ext uri="{FF2B5EF4-FFF2-40B4-BE49-F238E27FC236}">
                          <a16:creationId xmlns:a16="http://schemas.microsoft.com/office/drawing/2014/main" id="{129F1512-9FDE-4844-9F01-D9EC7D45F197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7276388" y="3150975"/>
                      <a:ext cx="197991" cy="98399"/>
                    </a:xfrm>
                    <a:prstGeom prst="line">
                      <a:avLst/>
                    </a:prstGeom>
                    <a:ln w="9525">
                      <a:solidFill>
                        <a:schemeClr val="bg1">
                          <a:lumMod val="95000"/>
                        </a:schemeClr>
                      </a:solidFill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9" name="Gerader Verbinder 98">
                      <a:extLst>
                        <a:ext uri="{FF2B5EF4-FFF2-40B4-BE49-F238E27FC236}">
                          <a16:creationId xmlns:a16="http://schemas.microsoft.com/office/drawing/2014/main" id="{8B2CCCFC-FB81-4532-B754-BBF687C7435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7276388" y="3072543"/>
                      <a:ext cx="197991" cy="98399"/>
                    </a:xfrm>
                    <a:prstGeom prst="line">
                      <a:avLst/>
                    </a:prstGeom>
                    <a:ln w="9525">
                      <a:solidFill>
                        <a:schemeClr val="bg1">
                          <a:lumMod val="95000"/>
                        </a:schemeClr>
                      </a:solidFill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0" name="Gerader Verbinder 99">
                      <a:extLst>
                        <a:ext uri="{FF2B5EF4-FFF2-40B4-BE49-F238E27FC236}">
                          <a16:creationId xmlns:a16="http://schemas.microsoft.com/office/drawing/2014/main" id="{2AAC5816-66CD-47B6-92A3-738C7DB74EA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7276388" y="2994111"/>
                      <a:ext cx="197991" cy="98399"/>
                    </a:xfrm>
                    <a:prstGeom prst="line">
                      <a:avLst/>
                    </a:prstGeom>
                    <a:ln w="9525">
                      <a:solidFill>
                        <a:schemeClr val="bg1">
                          <a:lumMod val="95000"/>
                        </a:schemeClr>
                      </a:solidFill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1" name="Gerader Verbinder 100">
                      <a:extLst>
                        <a:ext uri="{FF2B5EF4-FFF2-40B4-BE49-F238E27FC236}">
                          <a16:creationId xmlns:a16="http://schemas.microsoft.com/office/drawing/2014/main" id="{38ABE623-16A6-4C04-8903-A771AC67324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7276388" y="2915679"/>
                      <a:ext cx="197991" cy="98399"/>
                    </a:xfrm>
                    <a:prstGeom prst="line">
                      <a:avLst/>
                    </a:prstGeom>
                    <a:ln w="9525">
                      <a:solidFill>
                        <a:schemeClr val="bg1">
                          <a:lumMod val="95000"/>
                        </a:schemeClr>
                      </a:solidFill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2" name="Gerader Verbinder 101">
                      <a:extLst>
                        <a:ext uri="{FF2B5EF4-FFF2-40B4-BE49-F238E27FC236}">
                          <a16:creationId xmlns:a16="http://schemas.microsoft.com/office/drawing/2014/main" id="{9D39C6F2-D6F2-4F1C-BB2D-264B77D64FD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7276388" y="2837247"/>
                      <a:ext cx="197991" cy="98399"/>
                    </a:xfrm>
                    <a:prstGeom prst="line">
                      <a:avLst/>
                    </a:prstGeom>
                    <a:ln w="9525">
                      <a:solidFill>
                        <a:schemeClr val="bg1">
                          <a:lumMod val="95000"/>
                        </a:schemeClr>
                      </a:solidFill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3" name="Gerader Verbinder 102">
                      <a:extLst>
                        <a:ext uri="{FF2B5EF4-FFF2-40B4-BE49-F238E27FC236}">
                          <a16:creationId xmlns:a16="http://schemas.microsoft.com/office/drawing/2014/main" id="{AB338990-F61A-4ED9-99F3-8FCD1A302CF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7276388" y="2758815"/>
                      <a:ext cx="197991" cy="98399"/>
                    </a:xfrm>
                    <a:prstGeom prst="line">
                      <a:avLst/>
                    </a:prstGeom>
                    <a:ln w="9525">
                      <a:solidFill>
                        <a:schemeClr val="bg1">
                          <a:lumMod val="95000"/>
                        </a:schemeClr>
                      </a:solidFill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4" name="Gerader Verbinder 103">
                      <a:extLst>
                        <a:ext uri="{FF2B5EF4-FFF2-40B4-BE49-F238E27FC236}">
                          <a16:creationId xmlns:a16="http://schemas.microsoft.com/office/drawing/2014/main" id="{3E986F40-F5D6-4285-BF6D-C7CCEBDE08C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7276388" y="2680383"/>
                      <a:ext cx="197991" cy="98399"/>
                    </a:xfrm>
                    <a:prstGeom prst="line">
                      <a:avLst/>
                    </a:prstGeom>
                    <a:ln w="9525">
                      <a:solidFill>
                        <a:schemeClr val="bg1">
                          <a:lumMod val="95000"/>
                        </a:schemeClr>
                      </a:solidFill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5" name="Gerader Verbinder 104">
                      <a:extLst>
                        <a:ext uri="{FF2B5EF4-FFF2-40B4-BE49-F238E27FC236}">
                          <a16:creationId xmlns:a16="http://schemas.microsoft.com/office/drawing/2014/main" id="{10F3ECCF-6C05-4593-B668-B2CEE073BF2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7276388" y="2601951"/>
                      <a:ext cx="197991" cy="98399"/>
                    </a:xfrm>
                    <a:prstGeom prst="line">
                      <a:avLst/>
                    </a:prstGeom>
                    <a:ln w="9525">
                      <a:solidFill>
                        <a:schemeClr val="bg1">
                          <a:lumMod val="95000"/>
                        </a:schemeClr>
                      </a:solidFill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6" name="Gerader Verbinder 105">
                      <a:extLst>
                        <a:ext uri="{FF2B5EF4-FFF2-40B4-BE49-F238E27FC236}">
                          <a16:creationId xmlns:a16="http://schemas.microsoft.com/office/drawing/2014/main" id="{22BAEEE8-62B5-49E0-ABF7-D14754961AE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7276388" y="2523519"/>
                      <a:ext cx="197991" cy="98399"/>
                    </a:xfrm>
                    <a:prstGeom prst="line">
                      <a:avLst/>
                    </a:prstGeom>
                    <a:ln w="9525">
                      <a:solidFill>
                        <a:schemeClr val="bg1">
                          <a:lumMod val="95000"/>
                        </a:schemeClr>
                      </a:solidFill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7" name="Gerader Verbinder 106">
                      <a:extLst>
                        <a:ext uri="{FF2B5EF4-FFF2-40B4-BE49-F238E27FC236}">
                          <a16:creationId xmlns:a16="http://schemas.microsoft.com/office/drawing/2014/main" id="{DE4875F2-2FA7-48D1-BAF6-E3D1E65FFE8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7276388" y="2445087"/>
                      <a:ext cx="197991" cy="98399"/>
                    </a:xfrm>
                    <a:prstGeom prst="line">
                      <a:avLst/>
                    </a:prstGeom>
                    <a:ln w="9525">
                      <a:solidFill>
                        <a:schemeClr val="bg1">
                          <a:lumMod val="95000"/>
                        </a:schemeClr>
                      </a:solidFill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8" name="Gerader Verbinder 107">
                      <a:extLst>
                        <a:ext uri="{FF2B5EF4-FFF2-40B4-BE49-F238E27FC236}">
                          <a16:creationId xmlns:a16="http://schemas.microsoft.com/office/drawing/2014/main" id="{EEDCDFB5-C2EB-4EB5-938E-9D327BA3B11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7276388" y="2366655"/>
                      <a:ext cx="197991" cy="98399"/>
                    </a:xfrm>
                    <a:prstGeom prst="line">
                      <a:avLst/>
                    </a:prstGeom>
                    <a:ln w="9525">
                      <a:solidFill>
                        <a:schemeClr val="bg1">
                          <a:lumMod val="95000"/>
                        </a:schemeClr>
                      </a:solidFill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9" name="Gerader Verbinder 108">
                      <a:extLst>
                        <a:ext uri="{FF2B5EF4-FFF2-40B4-BE49-F238E27FC236}">
                          <a16:creationId xmlns:a16="http://schemas.microsoft.com/office/drawing/2014/main" id="{2A4C2E82-1021-4279-B9D3-B957327B89C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7276388" y="2288223"/>
                      <a:ext cx="197991" cy="98399"/>
                    </a:xfrm>
                    <a:prstGeom prst="line">
                      <a:avLst/>
                    </a:prstGeom>
                    <a:ln w="9525">
                      <a:solidFill>
                        <a:schemeClr val="bg1">
                          <a:lumMod val="95000"/>
                        </a:schemeClr>
                      </a:solidFill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17" name="Parallelogramm 16">
                    <a:extLst>
                      <a:ext uri="{FF2B5EF4-FFF2-40B4-BE49-F238E27FC236}">
                        <a16:creationId xmlns:a16="http://schemas.microsoft.com/office/drawing/2014/main" id="{9BDDD93C-9C2E-48FD-BC44-112C05CD117C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945750" y="5266912"/>
                    <a:ext cx="1531430" cy="1118319"/>
                  </a:xfrm>
                  <a:prstGeom prst="parallelogram">
                    <a:avLst>
                      <a:gd name="adj" fmla="val 24133"/>
                    </a:avLst>
                  </a:prstGeom>
                  <a:noFill/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lnSpc>
                        <a:spcPct val="114000"/>
                      </a:lnSpc>
                    </a:pPr>
                    <a:endParaRPr lang="de-DE" dirty="0"/>
                  </a:p>
                </p:txBody>
              </p:sp>
              <p:cxnSp>
                <p:nvCxnSpPr>
                  <p:cNvPr id="18" name="Gerader Verbinder 17">
                    <a:extLst>
                      <a:ext uri="{FF2B5EF4-FFF2-40B4-BE49-F238E27FC236}">
                        <a16:creationId xmlns:a16="http://schemas.microsoft.com/office/drawing/2014/main" id="{F9D435CC-77FF-4F51-8A63-908F882DA4A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7466497" y="5233437"/>
                    <a:ext cx="0" cy="1263390"/>
                  </a:xfrm>
                  <a:prstGeom prst="line">
                    <a:avLst/>
                  </a:prstGeom>
                  <a:ln w="9525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" name="Gerader Verbinder 18">
                    <a:extLst>
                      <a:ext uri="{FF2B5EF4-FFF2-40B4-BE49-F238E27FC236}">
                        <a16:creationId xmlns:a16="http://schemas.microsoft.com/office/drawing/2014/main" id="{CCE8F78B-6BA9-4E76-9903-3FF81656817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7266125" y="5236087"/>
                    <a:ext cx="197991" cy="98399"/>
                  </a:xfrm>
                  <a:prstGeom prst="line">
                    <a:avLst/>
                  </a:prstGeom>
                  <a:ln w="9525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" name="Gerader Verbinder 19">
                    <a:extLst>
                      <a:ext uri="{FF2B5EF4-FFF2-40B4-BE49-F238E27FC236}">
                        <a16:creationId xmlns:a16="http://schemas.microsoft.com/office/drawing/2014/main" id="{A5DE0B22-D762-4B63-8FFD-493DE9DD296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7270887" y="6493388"/>
                    <a:ext cx="197991" cy="98399"/>
                  </a:xfrm>
                  <a:prstGeom prst="line">
                    <a:avLst/>
                  </a:prstGeom>
                  <a:ln w="9525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" name="Gerader Verbinder 20">
                    <a:extLst>
                      <a:ext uri="{FF2B5EF4-FFF2-40B4-BE49-F238E27FC236}">
                        <a16:creationId xmlns:a16="http://schemas.microsoft.com/office/drawing/2014/main" id="{591D6557-05EE-4696-8511-1B7B1FD0E2A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6342273" y="4961473"/>
                    <a:ext cx="1123951" cy="273845"/>
                  </a:xfrm>
                  <a:prstGeom prst="line">
                    <a:avLst/>
                  </a:prstGeom>
                  <a:ln w="9525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" name="Gerader Verbinder 21">
                    <a:extLst>
                      <a:ext uri="{FF2B5EF4-FFF2-40B4-BE49-F238E27FC236}">
                        <a16:creationId xmlns:a16="http://schemas.microsoft.com/office/drawing/2014/main" id="{C3B480CD-D44B-46E5-92B4-148F1524161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6150675" y="4961188"/>
                    <a:ext cx="197991" cy="98399"/>
                  </a:xfrm>
                  <a:prstGeom prst="line">
                    <a:avLst/>
                  </a:prstGeom>
                  <a:ln w="9525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" name="Gerader Verbinder 22">
                    <a:extLst>
                      <a:ext uri="{FF2B5EF4-FFF2-40B4-BE49-F238E27FC236}">
                        <a16:creationId xmlns:a16="http://schemas.microsoft.com/office/drawing/2014/main" id="{5FF3A2E6-77A7-42CE-BFDC-1D119A7A4CC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6351325" y="4974413"/>
                    <a:ext cx="0" cy="1260000"/>
                  </a:xfrm>
                  <a:prstGeom prst="line">
                    <a:avLst/>
                  </a:prstGeom>
                  <a:ln w="9525">
                    <a:prstDash val="sysDot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" name="Gerader Verbinder 23">
                    <a:extLst>
                      <a:ext uri="{FF2B5EF4-FFF2-40B4-BE49-F238E27FC236}">
                        <a16:creationId xmlns:a16="http://schemas.microsoft.com/office/drawing/2014/main" id="{3918F2F4-B1E0-4AAC-B12D-C55BF188FFD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6153334" y="6223831"/>
                    <a:ext cx="197991" cy="98399"/>
                  </a:xfrm>
                  <a:prstGeom prst="line">
                    <a:avLst/>
                  </a:prstGeom>
                  <a:ln w="9525">
                    <a:prstDash val="sysDot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" name="Gerader Verbinder 24">
                    <a:extLst>
                      <a:ext uri="{FF2B5EF4-FFF2-40B4-BE49-F238E27FC236}">
                        <a16:creationId xmlns:a16="http://schemas.microsoft.com/office/drawing/2014/main" id="{1A835C3D-12E7-493B-A4E0-A608BB86C77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6337783" y="6225781"/>
                    <a:ext cx="1123951" cy="273845"/>
                  </a:xfrm>
                  <a:prstGeom prst="line">
                    <a:avLst/>
                  </a:prstGeom>
                  <a:ln w="9525">
                    <a:prstDash val="sysDot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6" name="Ellipse 25">
                    <a:extLst>
                      <a:ext uri="{FF2B5EF4-FFF2-40B4-BE49-F238E27FC236}">
                        <a16:creationId xmlns:a16="http://schemas.microsoft.com/office/drawing/2014/main" id="{9EC25707-9432-445E-8E68-28DBD62AB587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flipH="1">
                    <a:off x="7631317" y="6035209"/>
                    <a:ext cx="58343" cy="58343"/>
                  </a:xfrm>
                  <a:prstGeom prst="ellipse">
                    <a:avLst/>
                  </a:prstGeom>
                  <a:solidFill>
                    <a:schemeClr val="tx1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lnSpc>
                        <a:spcPct val="114000"/>
                      </a:lnSpc>
                    </a:pPr>
                    <a:endParaRPr lang="en-US" dirty="0"/>
                  </a:p>
                </p:txBody>
              </p:sp>
              <p:cxnSp>
                <p:nvCxnSpPr>
                  <p:cNvPr id="27" name="Gerader Verbinder 26">
                    <a:extLst>
                      <a:ext uri="{FF2B5EF4-FFF2-40B4-BE49-F238E27FC236}">
                        <a16:creationId xmlns:a16="http://schemas.microsoft.com/office/drawing/2014/main" id="{A1EBDB71-3134-40E1-86AC-C7C9D3E73B11}"/>
                      </a:ext>
                    </a:extLst>
                  </p:cNvPr>
                  <p:cNvCxnSpPr>
                    <a:cxnSpLocks/>
                    <a:endCxn id="17" idx="1"/>
                  </p:cNvCxnSpPr>
                  <p:nvPr/>
                </p:nvCxnSpPr>
                <p:spPr>
                  <a:xfrm flipH="1" flipV="1">
                    <a:off x="7270625" y="5961014"/>
                    <a:ext cx="371264" cy="104784"/>
                  </a:xfrm>
                  <a:prstGeom prst="line">
                    <a:avLst/>
                  </a:prstGeom>
                  <a:ln w="9525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" name="Gerader Verbinder 27">
                    <a:extLst>
                      <a:ext uri="{FF2B5EF4-FFF2-40B4-BE49-F238E27FC236}">
                        <a16:creationId xmlns:a16="http://schemas.microsoft.com/office/drawing/2014/main" id="{62D8C321-F0A5-494E-A078-5F9E44CADAFF}"/>
                      </a:ext>
                    </a:extLst>
                  </p:cNvPr>
                  <p:cNvCxnSpPr>
                    <a:cxnSpLocks/>
                    <a:stCxn id="26" idx="4"/>
                  </p:cNvCxnSpPr>
                  <p:nvPr/>
                </p:nvCxnSpPr>
                <p:spPr>
                  <a:xfrm flipH="1" flipV="1">
                    <a:off x="7461736" y="5233438"/>
                    <a:ext cx="198752" cy="860114"/>
                  </a:xfrm>
                  <a:prstGeom prst="line">
                    <a:avLst/>
                  </a:prstGeom>
                  <a:ln w="9525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9" name="Ellipse 28">
                    <a:extLst>
                      <a:ext uri="{FF2B5EF4-FFF2-40B4-BE49-F238E27FC236}">
                        <a16:creationId xmlns:a16="http://schemas.microsoft.com/office/drawing/2014/main" id="{FC2742DC-A757-417E-B8AE-6215556E966B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flipH="1">
                    <a:off x="5953499" y="5637251"/>
                    <a:ext cx="58343" cy="58343"/>
                  </a:xfrm>
                  <a:prstGeom prst="ellipse">
                    <a:avLst/>
                  </a:prstGeom>
                  <a:solidFill>
                    <a:schemeClr val="tx1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lnSpc>
                        <a:spcPct val="114000"/>
                      </a:lnSpc>
                    </a:pPr>
                    <a:endParaRPr lang="en-US" dirty="0"/>
                  </a:p>
                </p:txBody>
              </p:sp>
              <p:cxnSp>
                <p:nvCxnSpPr>
                  <p:cNvPr id="30" name="Gerader Verbinder 29">
                    <a:extLst>
                      <a:ext uri="{FF2B5EF4-FFF2-40B4-BE49-F238E27FC236}">
                        <a16:creationId xmlns:a16="http://schemas.microsoft.com/office/drawing/2014/main" id="{0EB5199D-B139-4E13-9212-448F1C7F3379}"/>
                      </a:ext>
                    </a:extLst>
                  </p:cNvPr>
                  <p:cNvCxnSpPr>
                    <a:cxnSpLocks/>
                    <a:stCxn id="26" idx="7"/>
                  </p:cNvCxnSpPr>
                  <p:nvPr/>
                </p:nvCxnSpPr>
                <p:spPr>
                  <a:xfrm flipH="1" flipV="1">
                    <a:off x="7270627" y="5332795"/>
                    <a:ext cx="369234" cy="710958"/>
                  </a:xfrm>
                  <a:prstGeom prst="line">
                    <a:avLst/>
                  </a:prstGeom>
                  <a:ln w="9525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" name="Gerader Verbinder 30">
                    <a:extLst>
                      <a:ext uri="{FF2B5EF4-FFF2-40B4-BE49-F238E27FC236}">
                        <a16:creationId xmlns:a16="http://schemas.microsoft.com/office/drawing/2014/main" id="{EC506C90-E771-42BA-B44F-5EDFD366D03A}"/>
                      </a:ext>
                    </a:extLst>
                  </p:cNvPr>
                  <p:cNvCxnSpPr>
                    <a:cxnSpLocks/>
                    <a:stCxn id="26" idx="5"/>
                  </p:cNvCxnSpPr>
                  <p:nvPr/>
                </p:nvCxnSpPr>
                <p:spPr>
                  <a:xfrm flipH="1">
                    <a:off x="7270627" y="6085008"/>
                    <a:ext cx="369234" cy="500070"/>
                  </a:xfrm>
                  <a:prstGeom prst="line">
                    <a:avLst/>
                  </a:prstGeom>
                  <a:ln w="9525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" name="Gerader Verbinder 31">
                    <a:extLst>
                      <a:ext uri="{FF2B5EF4-FFF2-40B4-BE49-F238E27FC236}">
                        <a16:creationId xmlns:a16="http://schemas.microsoft.com/office/drawing/2014/main" id="{F19BB887-CEF5-4484-959B-98CF17EACB90}"/>
                      </a:ext>
                    </a:extLst>
                  </p:cNvPr>
                  <p:cNvCxnSpPr>
                    <a:cxnSpLocks/>
                    <a:stCxn id="26" idx="5"/>
                  </p:cNvCxnSpPr>
                  <p:nvPr/>
                </p:nvCxnSpPr>
                <p:spPr>
                  <a:xfrm flipH="1">
                    <a:off x="7458251" y="6085008"/>
                    <a:ext cx="181610" cy="414618"/>
                  </a:xfrm>
                  <a:prstGeom prst="line">
                    <a:avLst/>
                  </a:prstGeom>
                  <a:ln w="9525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" name="Gerader Verbinder 32">
                    <a:extLst>
                      <a:ext uri="{FF2B5EF4-FFF2-40B4-BE49-F238E27FC236}">
                        <a16:creationId xmlns:a16="http://schemas.microsoft.com/office/drawing/2014/main" id="{30C03699-0ABE-4A72-96A0-EED147F7F7E4}"/>
                      </a:ext>
                    </a:extLst>
                  </p:cNvPr>
                  <p:cNvCxnSpPr>
                    <a:cxnSpLocks/>
                    <a:stCxn id="26" idx="5"/>
                  </p:cNvCxnSpPr>
                  <p:nvPr/>
                </p:nvCxnSpPr>
                <p:spPr>
                  <a:xfrm flipH="1">
                    <a:off x="7325285" y="6085008"/>
                    <a:ext cx="314576" cy="489981"/>
                  </a:xfrm>
                  <a:prstGeom prst="line">
                    <a:avLst/>
                  </a:prstGeom>
                  <a:ln w="9525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" name="Gerader Verbinder 33">
                    <a:extLst>
                      <a:ext uri="{FF2B5EF4-FFF2-40B4-BE49-F238E27FC236}">
                        <a16:creationId xmlns:a16="http://schemas.microsoft.com/office/drawing/2014/main" id="{ADCF9A80-675D-48CF-B60C-4033D3F2CA0C}"/>
                      </a:ext>
                    </a:extLst>
                  </p:cNvPr>
                  <p:cNvCxnSpPr>
                    <a:cxnSpLocks/>
                    <a:stCxn id="26" idx="5"/>
                  </p:cNvCxnSpPr>
                  <p:nvPr/>
                </p:nvCxnSpPr>
                <p:spPr>
                  <a:xfrm flipH="1">
                    <a:off x="7370943" y="6085008"/>
                    <a:ext cx="268918" cy="457579"/>
                  </a:xfrm>
                  <a:prstGeom prst="line">
                    <a:avLst/>
                  </a:prstGeom>
                  <a:ln w="9525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" name="Gerader Verbinder 34">
                    <a:extLst>
                      <a:ext uri="{FF2B5EF4-FFF2-40B4-BE49-F238E27FC236}">
                        <a16:creationId xmlns:a16="http://schemas.microsoft.com/office/drawing/2014/main" id="{197341F5-327D-44CB-98DC-AB82E25CE9D5}"/>
                      </a:ext>
                    </a:extLst>
                  </p:cNvPr>
                  <p:cNvCxnSpPr>
                    <a:cxnSpLocks/>
                    <a:stCxn id="26" idx="5"/>
                  </p:cNvCxnSpPr>
                  <p:nvPr/>
                </p:nvCxnSpPr>
                <p:spPr>
                  <a:xfrm flipH="1">
                    <a:off x="7418061" y="6085008"/>
                    <a:ext cx="221800" cy="435689"/>
                  </a:xfrm>
                  <a:prstGeom prst="line">
                    <a:avLst/>
                  </a:prstGeom>
                  <a:ln w="9525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Gerader Verbinder 35">
                    <a:extLst>
                      <a:ext uri="{FF2B5EF4-FFF2-40B4-BE49-F238E27FC236}">
                        <a16:creationId xmlns:a16="http://schemas.microsoft.com/office/drawing/2014/main" id="{AD67E79B-214B-400D-B362-26465A5F4A6B}"/>
                      </a:ext>
                    </a:extLst>
                  </p:cNvPr>
                  <p:cNvCxnSpPr>
                    <a:cxnSpLocks/>
                    <a:stCxn id="26" idx="7"/>
                  </p:cNvCxnSpPr>
                  <p:nvPr/>
                </p:nvCxnSpPr>
                <p:spPr>
                  <a:xfrm flipH="1" flipV="1">
                    <a:off x="7323395" y="5310441"/>
                    <a:ext cx="316466" cy="733312"/>
                  </a:xfrm>
                  <a:prstGeom prst="line">
                    <a:avLst/>
                  </a:prstGeom>
                  <a:ln w="9525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" name="Gerader Verbinder 36">
                    <a:extLst>
                      <a:ext uri="{FF2B5EF4-FFF2-40B4-BE49-F238E27FC236}">
                        <a16:creationId xmlns:a16="http://schemas.microsoft.com/office/drawing/2014/main" id="{FF0DFC99-F124-4C4C-828A-406D7BFB1451}"/>
                      </a:ext>
                    </a:extLst>
                  </p:cNvPr>
                  <p:cNvCxnSpPr>
                    <a:cxnSpLocks/>
                    <a:stCxn id="26" idx="7"/>
                  </p:cNvCxnSpPr>
                  <p:nvPr/>
                </p:nvCxnSpPr>
                <p:spPr>
                  <a:xfrm flipH="1" flipV="1">
                    <a:off x="7372665" y="5284847"/>
                    <a:ext cx="267196" cy="758906"/>
                  </a:xfrm>
                  <a:prstGeom prst="line">
                    <a:avLst/>
                  </a:prstGeom>
                  <a:ln w="9525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" name="Gerader Verbinder 37">
                    <a:extLst>
                      <a:ext uri="{FF2B5EF4-FFF2-40B4-BE49-F238E27FC236}">
                        <a16:creationId xmlns:a16="http://schemas.microsoft.com/office/drawing/2014/main" id="{58FFFFB6-09F1-4789-B23F-B53E3B415872}"/>
                      </a:ext>
                    </a:extLst>
                  </p:cNvPr>
                  <p:cNvCxnSpPr>
                    <a:cxnSpLocks/>
                    <a:stCxn id="26" idx="7"/>
                  </p:cNvCxnSpPr>
                  <p:nvPr/>
                </p:nvCxnSpPr>
                <p:spPr>
                  <a:xfrm flipH="1" flipV="1">
                    <a:off x="7413959" y="5262803"/>
                    <a:ext cx="225902" cy="780950"/>
                  </a:xfrm>
                  <a:prstGeom prst="line">
                    <a:avLst/>
                  </a:prstGeom>
                  <a:ln w="9525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9" name="Gerader Verbinder 38">
                    <a:extLst>
                      <a:ext uri="{FF2B5EF4-FFF2-40B4-BE49-F238E27FC236}">
                        <a16:creationId xmlns:a16="http://schemas.microsoft.com/office/drawing/2014/main" id="{505258F1-56F8-469F-A65A-20EC386B442F}"/>
                      </a:ext>
                    </a:extLst>
                  </p:cNvPr>
                  <p:cNvCxnSpPr>
                    <a:cxnSpLocks/>
                    <a:stCxn id="26" idx="7"/>
                  </p:cNvCxnSpPr>
                  <p:nvPr/>
                </p:nvCxnSpPr>
                <p:spPr>
                  <a:xfrm flipH="1" flipV="1">
                    <a:off x="7272777" y="5442267"/>
                    <a:ext cx="367084" cy="601486"/>
                  </a:xfrm>
                  <a:prstGeom prst="line">
                    <a:avLst/>
                  </a:prstGeom>
                  <a:ln w="9525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0" name="Gerader Verbinder 39">
                    <a:extLst>
                      <a:ext uri="{FF2B5EF4-FFF2-40B4-BE49-F238E27FC236}">
                        <a16:creationId xmlns:a16="http://schemas.microsoft.com/office/drawing/2014/main" id="{02720EA6-85D8-4175-9FF4-698140348045}"/>
                      </a:ext>
                    </a:extLst>
                  </p:cNvPr>
                  <p:cNvCxnSpPr>
                    <a:cxnSpLocks/>
                    <a:stCxn id="26" idx="7"/>
                  </p:cNvCxnSpPr>
                  <p:nvPr/>
                </p:nvCxnSpPr>
                <p:spPr>
                  <a:xfrm flipH="1" flipV="1">
                    <a:off x="7268601" y="5572165"/>
                    <a:ext cx="371260" cy="471588"/>
                  </a:xfrm>
                  <a:prstGeom prst="line">
                    <a:avLst/>
                  </a:prstGeom>
                  <a:ln w="9525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1" name="Gerader Verbinder 40">
                    <a:extLst>
                      <a:ext uri="{FF2B5EF4-FFF2-40B4-BE49-F238E27FC236}">
                        <a16:creationId xmlns:a16="http://schemas.microsoft.com/office/drawing/2014/main" id="{7D8CD132-E96E-4793-9B89-1D4F84DC4D91}"/>
                      </a:ext>
                    </a:extLst>
                  </p:cNvPr>
                  <p:cNvCxnSpPr>
                    <a:cxnSpLocks/>
                    <a:stCxn id="26" idx="7"/>
                  </p:cNvCxnSpPr>
                  <p:nvPr/>
                </p:nvCxnSpPr>
                <p:spPr>
                  <a:xfrm flipH="1" flipV="1">
                    <a:off x="7272777" y="5652029"/>
                    <a:ext cx="367084" cy="391724"/>
                  </a:xfrm>
                  <a:prstGeom prst="line">
                    <a:avLst/>
                  </a:prstGeom>
                  <a:ln w="9525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2" name="Gerader Verbinder 41">
                    <a:extLst>
                      <a:ext uri="{FF2B5EF4-FFF2-40B4-BE49-F238E27FC236}">
                        <a16:creationId xmlns:a16="http://schemas.microsoft.com/office/drawing/2014/main" id="{81A68BF3-8782-4435-B74E-BF8790B009F0}"/>
                      </a:ext>
                    </a:extLst>
                  </p:cNvPr>
                  <p:cNvCxnSpPr>
                    <a:cxnSpLocks/>
                    <a:stCxn id="26" idx="7"/>
                  </p:cNvCxnSpPr>
                  <p:nvPr/>
                </p:nvCxnSpPr>
                <p:spPr>
                  <a:xfrm flipH="1" flipV="1">
                    <a:off x="7272777" y="5732843"/>
                    <a:ext cx="367084" cy="310910"/>
                  </a:xfrm>
                  <a:prstGeom prst="line">
                    <a:avLst/>
                  </a:prstGeom>
                  <a:ln w="9525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3" name="Gerader Verbinder 42">
                    <a:extLst>
                      <a:ext uri="{FF2B5EF4-FFF2-40B4-BE49-F238E27FC236}">
                        <a16:creationId xmlns:a16="http://schemas.microsoft.com/office/drawing/2014/main" id="{B79D40C1-745E-403F-B109-32AC5FD3564A}"/>
                      </a:ext>
                    </a:extLst>
                  </p:cNvPr>
                  <p:cNvCxnSpPr>
                    <a:cxnSpLocks/>
                    <a:stCxn id="26" idx="7"/>
                  </p:cNvCxnSpPr>
                  <p:nvPr/>
                </p:nvCxnSpPr>
                <p:spPr>
                  <a:xfrm flipH="1" flipV="1">
                    <a:off x="7270689" y="5807047"/>
                    <a:ext cx="369172" cy="236706"/>
                  </a:xfrm>
                  <a:prstGeom prst="line">
                    <a:avLst/>
                  </a:prstGeom>
                  <a:ln w="9525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4" name="Gerader Verbinder 43">
                    <a:extLst>
                      <a:ext uri="{FF2B5EF4-FFF2-40B4-BE49-F238E27FC236}">
                        <a16:creationId xmlns:a16="http://schemas.microsoft.com/office/drawing/2014/main" id="{F75AE9ED-737E-4D09-8233-3BA761DCCD2B}"/>
                      </a:ext>
                    </a:extLst>
                  </p:cNvPr>
                  <p:cNvCxnSpPr>
                    <a:cxnSpLocks/>
                    <a:stCxn id="26" idx="7"/>
                  </p:cNvCxnSpPr>
                  <p:nvPr/>
                </p:nvCxnSpPr>
                <p:spPr>
                  <a:xfrm flipH="1" flipV="1">
                    <a:off x="7270689" y="5882167"/>
                    <a:ext cx="369172" cy="161586"/>
                  </a:xfrm>
                  <a:prstGeom prst="line">
                    <a:avLst/>
                  </a:prstGeom>
                  <a:ln w="9525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5" name="Gerader Verbinder 44">
                    <a:extLst>
                      <a:ext uri="{FF2B5EF4-FFF2-40B4-BE49-F238E27FC236}">
                        <a16:creationId xmlns:a16="http://schemas.microsoft.com/office/drawing/2014/main" id="{0274EA96-C317-42EC-AF78-D62BE783F23F}"/>
                      </a:ext>
                    </a:extLst>
                  </p:cNvPr>
                  <p:cNvCxnSpPr>
                    <a:cxnSpLocks/>
                    <a:stCxn id="26" idx="6"/>
                  </p:cNvCxnSpPr>
                  <p:nvPr/>
                </p:nvCxnSpPr>
                <p:spPr>
                  <a:xfrm flipH="1" flipV="1">
                    <a:off x="7270689" y="6051091"/>
                    <a:ext cx="360628" cy="13290"/>
                  </a:xfrm>
                  <a:prstGeom prst="line">
                    <a:avLst/>
                  </a:prstGeom>
                  <a:ln w="9525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" name="Gerader Verbinder 45">
                    <a:extLst>
                      <a:ext uri="{FF2B5EF4-FFF2-40B4-BE49-F238E27FC236}">
                        <a16:creationId xmlns:a16="http://schemas.microsoft.com/office/drawing/2014/main" id="{92541E47-4D30-4840-9B13-6E28AB1171B4}"/>
                      </a:ext>
                    </a:extLst>
                  </p:cNvPr>
                  <p:cNvCxnSpPr>
                    <a:cxnSpLocks/>
                    <a:stCxn id="26" idx="6"/>
                  </p:cNvCxnSpPr>
                  <p:nvPr/>
                </p:nvCxnSpPr>
                <p:spPr>
                  <a:xfrm flipH="1">
                    <a:off x="7272777" y="6064381"/>
                    <a:ext cx="358540" cy="54080"/>
                  </a:xfrm>
                  <a:prstGeom prst="line">
                    <a:avLst/>
                  </a:prstGeom>
                  <a:ln w="9525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" name="Gerader Verbinder 46">
                    <a:extLst>
                      <a:ext uri="{FF2B5EF4-FFF2-40B4-BE49-F238E27FC236}">
                        <a16:creationId xmlns:a16="http://schemas.microsoft.com/office/drawing/2014/main" id="{6BA8B72B-8621-43F3-9FEE-C22AB94A3845}"/>
                      </a:ext>
                    </a:extLst>
                  </p:cNvPr>
                  <p:cNvCxnSpPr>
                    <a:cxnSpLocks/>
                    <a:stCxn id="26" idx="6"/>
                  </p:cNvCxnSpPr>
                  <p:nvPr/>
                </p:nvCxnSpPr>
                <p:spPr>
                  <a:xfrm flipH="1">
                    <a:off x="7272777" y="6064381"/>
                    <a:ext cx="358540" cy="128334"/>
                  </a:xfrm>
                  <a:prstGeom prst="line">
                    <a:avLst/>
                  </a:prstGeom>
                  <a:ln w="9525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" name="Gerader Verbinder 47">
                    <a:extLst>
                      <a:ext uri="{FF2B5EF4-FFF2-40B4-BE49-F238E27FC236}">
                        <a16:creationId xmlns:a16="http://schemas.microsoft.com/office/drawing/2014/main" id="{EDA6E1A7-872D-432D-B7AA-5011E7C194BF}"/>
                      </a:ext>
                    </a:extLst>
                  </p:cNvPr>
                  <p:cNvCxnSpPr>
                    <a:cxnSpLocks/>
                    <a:stCxn id="26" idx="6"/>
                  </p:cNvCxnSpPr>
                  <p:nvPr/>
                </p:nvCxnSpPr>
                <p:spPr>
                  <a:xfrm flipH="1">
                    <a:off x="7272777" y="6064381"/>
                    <a:ext cx="358540" cy="201809"/>
                  </a:xfrm>
                  <a:prstGeom prst="line">
                    <a:avLst/>
                  </a:prstGeom>
                  <a:ln w="9525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" name="Gerader Verbinder 48">
                    <a:extLst>
                      <a:ext uri="{FF2B5EF4-FFF2-40B4-BE49-F238E27FC236}">
                        <a16:creationId xmlns:a16="http://schemas.microsoft.com/office/drawing/2014/main" id="{15D2A2CB-ADF0-45BA-B42A-B9D7B92F030D}"/>
                      </a:ext>
                    </a:extLst>
                  </p:cNvPr>
                  <p:cNvCxnSpPr>
                    <a:cxnSpLocks/>
                    <a:stCxn id="26" idx="5"/>
                  </p:cNvCxnSpPr>
                  <p:nvPr/>
                </p:nvCxnSpPr>
                <p:spPr>
                  <a:xfrm flipH="1">
                    <a:off x="7272777" y="6085008"/>
                    <a:ext cx="367084" cy="271469"/>
                  </a:xfrm>
                  <a:prstGeom prst="line">
                    <a:avLst/>
                  </a:prstGeom>
                  <a:ln w="9525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0" name="Gerader Verbinder 49">
                    <a:extLst>
                      <a:ext uri="{FF2B5EF4-FFF2-40B4-BE49-F238E27FC236}">
                        <a16:creationId xmlns:a16="http://schemas.microsoft.com/office/drawing/2014/main" id="{C0E0B05A-28F4-4540-86D4-813A09D6F1AB}"/>
                      </a:ext>
                    </a:extLst>
                  </p:cNvPr>
                  <p:cNvCxnSpPr>
                    <a:cxnSpLocks/>
                    <a:stCxn id="26" idx="5"/>
                  </p:cNvCxnSpPr>
                  <p:nvPr/>
                </p:nvCxnSpPr>
                <p:spPr>
                  <a:xfrm flipH="1">
                    <a:off x="7272777" y="6085008"/>
                    <a:ext cx="367084" cy="352212"/>
                  </a:xfrm>
                  <a:prstGeom prst="line">
                    <a:avLst/>
                  </a:prstGeom>
                  <a:ln w="9525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" name="Gerader Verbinder 50">
                    <a:extLst>
                      <a:ext uri="{FF2B5EF4-FFF2-40B4-BE49-F238E27FC236}">
                        <a16:creationId xmlns:a16="http://schemas.microsoft.com/office/drawing/2014/main" id="{9857CB3E-EA1F-4D24-82A5-6AB954910EC9}"/>
                      </a:ext>
                    </a:extLst>
                  </p:cNvPr>
                  <p:cNvCxnSpPr>
                    <a:cxnSpLocks/>
                    <a:stCxn id="26" idx="5"/>
                  </p:cNvCxnSpPr>
                  <p:nvPr/>
                </p:nvCxnSpPr>
                <p:spPr>
                  <a:xfrm flipH="1">
                    <a:off x="7274547" y="6085008"/>
                    <a:ext cx="365314" cy="418293"/>
                  </a:xfrm>
                  <a:prstGeom prst="line">
                    <a:avLst/>
                  </a:prstGeom>
                  <a:ln w="9525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" name="Gerader Verbinder 51">
                    <a:extLst>
                      <a:ext uri="{FF2B5EF4-FFF2-40B4-BE49-F238E27FC236}">
                        <a16:creationId xmlns:a16="http://schemas.microsoft.com/office/drawing/2014/main" id="{FD965A9D-760B-4502-A4CC-C8915C0655DA}"/>
                      </a:ext>
                    </a:extLst>
                  </p:cNvPr>
                  <p:cNvCxnSpPr>
                    <a:cxnSpLocks/>
                    <a:endCxn id="29" idx="0"/>
                  </p:cNvCxnSpPr>
                  <p:nvPr/>
                </p:nvCxnSpPr>
                <p:spPr>
                  <a:xfrm flipH="1">
                    <a:off x="5982670" y="5059587"/>
                    <a:ext cx="170404" cy="577664"/>
                  </a:xfrm>
                  <a:prstGeom prst="line">
                    <a:avLst/>
                  </a:prstGeom>
                  <a:ln w="9525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" name="Gerader Verbinder 52">
                    <a:extLst>
                      <a:ext uri="{FF2B5EF4-FFF2-40B4-BE49-F238E27FC236}">
                        <a16:creationId xmlns:a16="http://schemas.microsoft.com/office/drawing/2014/main" id="{C3B1C5AE-4C81-48FC-AEB3-D42BF81109C9}"/>
                      </a:ext>
                    </a:extLst>
                  </p:cNvPr>
                  <p:cNvCxnSpPr>
                    <a:cxnSpLocks/>
                    <a:endCxn id="29" idx="0"/>
                  </p:cNvCxnSpPr>
                  <p:nvPr/>
                </p:nvCxnSpPr>
                <p:spPr>
                  <a:xfrm flipH="1">
                    <a:off x="5982670" y="5208907"/>
                    <a:ext cx="166066" cy="428344"/>
                  </a:xfrm>
                  <a:prstGeom prst="line">
                    <a:avLst/>
                  </a:prstGeom>
                  <a:ln w="9525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" name="Gerader Verbinder 53">
                    <a:extLst>
                      <a:ext uri="{FF2B5EF4-FFF2-40B4-BE49-F238E27FC236}">
                        <a16:creationId xmlns:a16="http://schemas.microsoft.com/office/drawing/2014/main" id="{EA1F6E7C-751B-468C-8409-B2A02956BAD7}"/>
                      </a:ext>
                    </a:extLst>
                  </p:cNvPr>
                  <p:cNvCxnSpPr>
                    <a:cxnSpLocks/>
                    <a:endCxn id="29" idx="0"/>
                  </p:cNvCxnSpPr>
                  <p:nvPr/>
                </p:nvCxnSpPr>
                <p:spPr>
                  <a:xfrm flipH="1">
                    <a:off x="5982670" y="5294850"/>
                    <a:ext cx="170402" cy="342401"/>
                  </a:xfrm>
                  <a:prstGeom prst="line">
                    <a:avLst/>
                  </a:prstGeom>
                  <a:ln w="9525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5" name="Gerader Verbinder 54">
                    <a:extLst>
                      <a:ext uri="{FF2B5EF4-FFF2-40B4-BE49-F238E27FC236}">
                        <a16:creationId xmlns:a16="http://schemas.microsoft.com/office/drawing/2014/main" id="{C3E834D7-6359-4AEC-AA4B-DC965E330715}"/>
                      </a:ext>
                    </a:extLst>
                  </p:cNvPr>
                  <p:cNvCxnSpPr>
                    <a:cxnSpLocks/>
                    <a:stCxn id="29" idx="4"/>
                  </p:cNvCxnSpPr>
                  <p:nvPr/>
                </p:nvCxnSpPr>
                <p:spPr>
                  <a:xfrm>
                    <a:off x="5982670" y="5695594"/>
                    <a:ext cx="172506" cy="634404"/>
                  </a:xfrm>
                  <a:prstGeom prst="line">
                    <a:avLst/>
                  </a:prstGeom>
                  <a:ln w="9525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6" name="Gerader Verbinder 55">
                    <a:extLst>
                      <a:ext uri="{FF2B5EF4-FFF2-40B4-BE49-F238E27FC236}">
                        <a16:creationId xmlns:a16="http://schemas.microsoft.com/office/drawing/2014/main" id="{4F5B766E-3DB0-48D4-AEF3-9FE985A65B67}"/>
                      </a:ext>
                    </a:extLst>
                  </p:cNvPr>
                  <p:cNvCxnSpPr>
                    <a:cxnSpLocks/>
                    <a:stCxn id="29" idx="4"/>
                  </p:cNvCxnSpPr>
                  <p:nvPr/>
                </p:nvCxnSpPr>
                <p:spPr>
                  <a:xfrm>
                    <a:off x="5982670" y="5695594"/>
                    <a:ext cx="172013" cy="542589"/>
                  </a:xfrm>
                  <a:prstGeom prst="line">
                    <a:avLst/>
                  </a:prstGeom>
                  <a:ln w="9525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7" name="Gerader Verbinder 56">
                    <a:extLst>
                      <a:ext uri="{FF2B5EF4-FFF2-40B4-BE49-F238E27FC236}">
                        <a16:creationId xmlns:a16="http://schemas.microsoft.com/office/drawing/2014/main" id="{7768CE4D-61AF-446B-9B3E-20E056F3840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984076" y="5707779"/>
                    <a:ext cx="172199" cy="448316"/>
                  </a:xfrm>
                  <a:prstGeom prst="line">
                    <a:avLst/>
                  </a:prstGeom>
                  <a:ln w="9525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8" name="Gerader Verbinder 57">
                    <a:extLst>
                      <a:ext uri="{FF2B5EF4-FFF2-40B4-BE49-F238E27FC236}">
                        <a16:creationId xmlns:a16="http://schemas.microsoft.com/office/drawing/2014/main" id="{A0764C32-336E-40B6-9237-6A6AC0894590}"/>
                      </a:ext>
                    </a:extLst>
                  </p:cNvPr>
                  <p:cNvCxnSpPr>
                    <a:cxnSpLocks/>
                    <a:stCxn id="29" idx="4"/>
                  </p:cNvCxnSpPr>
                  <p:nvPr/>
                </p:nvCxnSpPr>
                <p:spPr>
                  <a:xfrm>
                    <a:off x="5982670" y="5695594"/>
                    <a:ext cx="172303" cy="383215"/>
                  </a:xfrm>
                  <a:prstGeom prst="line">
                    <a:avLst/>
                  </a:prstGeom>
                  <a:ln w="9525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9" name="Gerader Verbinder 58">
                    <a:extLst>
                      <a:ext uri="{FF2B5EF4-FFF2-40B4-BE49-F238E27FC236}">
                        <a16:creationId xmlns:a16="http://schemas.microsoft.com/office/drawing/2014/main" id="{BD4D8072-2082-4F53-B78C-558D7D3AEB40}"/>
                      </a:ext>
                    </a:extLst>
                  </p:cNvPr>
                  <p:cNvCxnSpPr>
                    <a:cxnSpLocks/>
                    <a:stCxn id="29" idx="4"/>
                  </p:cNvCxnSpPr>
                  <p:nvPr/>
                </p:nvCxnSpPr>
                <p:spPr>
                  <a:xfrm>
                    <a:off x="5982670" y="5695594"/>
                    <a:ext cx="172013" cy="307935"/>
                  </a:xfrm>
                  <a:prstGeom prst="line">
                    <a:avLst/>
                  </a:prstGeom>
                  <a:ln w="9525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0" name="Gerader Verbinder 59">
                    <a:extLst>
                      <a:ext uri="{FF2B5EF4-FFF2-40B4-BE49-F238E27FC236}">
                        <a16:creationId xmlns:a16="http://schemas.microsoft.com/office/drawing/2014/main" id="{4F2A36FC-0C4A-4A95-9B35-E3E05AD2A813}"/>
                      </a:ext>
                    </a:extLst>
                  </p:cNvPr>
                  <p:cNvCxnSpPr>
                    <a:cxnSpLocks/>
                    <a:stCxn id="29" idx="4"/>
                  </p:cNvCxnSpPr>
                  <p:nvPr/>
                </p:nvCxnSpPr>
                <p:spPr>
                  <a:xfrm>
                    <a:off x="5982670" y="5695594"/>
                    <a:ext cx="162598" cy="223772"/>
                  </a:xfrm>
                  <a:prstGeom prst="line">
                    <a:avLst/>
                  </a:prstGeom>
                  <a:ln w="9525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1" name="Gerader Verbinder 60">
                    <a:extLst>
                      <a:ext uri="{FF2B5EF4-FFF2-40B4-BE49-F238E27FC236}">
                        <a16:creationId xmlns:a16="http://schemas.microsoft.com/office/drawing/2014/main" id="{62BDEB65-62FD-4490-8C79-894DBA39D4C7}"/>
                      </a:ext>
                    </a:extLst>
                  </p:cNvPr>
                  <p:cNvCxnSpPr>
                    <a:cxnSpLocks/>
                    <a:stCxn id="29" idx="4"/>
                  </p:cNvCxnSpPr>
                  <p:nvPr/>
                </p:nvCxnSpPr>
                <p:spPr>
                  <a:xfrm>
                    <a:off x="5982670" y="5695594"/>
                    <a:ext cx="176885" cy="157097"/>
                  </a:xfrm>
                  <a:prstGeom prst="line">
                    <a:avLst/>
                  </a:prstGeom>
                  <a:ln w="9525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2" name="Gerader Verbinder 61">
                    <a:extLst>
                      <a:ext uri="{FF2B5EF4-FFF2-40B4-BE49-F238E27FC236}">
                        <a16:creationId xmlns:a16="http://schemas.microsoft.com/office/drawing/2014/main" id="{EF263E49-90C8-4A10-B4CC-892547595771}"/>
                      </a:ext>
                    </a:extLst>
                  </p:cNvPr>
                  <p:cNvCxnSpPr>
                    <a:cxnSpLocks/>
                    <a:stCxn id="29" idx="3"/>
                  </p:cNvCxnSpPr>
                  <p:nvPr/>
                </p:nvCxnSpPr>
                <p:spPr>
                  <a:xfrm>
                    <a:off x="6003298" y="5687050"/>
                    <a:ext cx="149114" cy="79916"/>
                  </a:xfrm>
                  <a:prstGeom prst="line">
                    <a:avLst/>
                  </a:prstGeom>
                  <a:ln w="9525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3" name="Gerader Verbinder 62">
                    <a:extLst>
                      <a:ext uri="{FF2B5EF4-FFF2-40B4-BE49-F238E27FC236}">
                        <a16:creationId xmlns:a16="http://schemas.microsoft.com/office/drawing/2014/main" id="{89E0763A-9494-4048-B54F-68ABFB5185C7}"/>
                      </a:ext>
                    </a:extLst>
                  </p:cNvPr>
                  <p:cNvCxnSpPr>
                    <a:cxnSpLocks/>
                    <a:stCxn id="29" idx="2"/>
                  </p:cNvCxnSpPr>
                  <p:nvPr/>
                </p:nvCxnSpPr>
                <p:spPr>
                  <a:xfrm flipV="1">
                    <a:off x="6011842" y="5612185"/>
                    <a:ext cx="140570" cy="54238"/>
                  </a:xfrm>
                  <a:prstGeom prst="line">
                    <a:avLst/>
                  </a:prstGeom>
                  <a:ln w="9525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4" name="Gerader Verbinder 63">
                    <a:extLst>
                      <a:ext uri="{FF2B5EF4-FFF2-40B4-BE49-F238E27FC236}">
                        <a16:creationId xmlns:a16="http://schemas.microsoft.com/office/drawing/2014/main" id="{8D7A427A-62EE-4802-A3CC-B791F169ED97}"/>
                      </a:ext>
                    </a:extLst>
                  </p:cNvPr>
                  <p:cNvCxnSpPr>
                    <a:cxnSpLocks/>
                    <a:stCxn id="29" idx="1"/>
                  </p:cNvCxnSpPr>
                  <p:nvPr/>
                </p:nvCxnSpPr>
                <p:spPr>
                  <a:xfrm flipV="1">
                    <a:off x="6003298" y="5531223"/>
                    <a:ext cx="153876" cy="114572"/>
                  </a:xfrm>
                  <a:prstGeom prst="line">
                    <a:avLst/>
                  </a:prstGeom>
                  <a:ln w="9525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5" name="Gerader Verbinder 64">
                    <a:extLst>
                      <a:ext uri="{FF2B5EF4-FFF2-40B4-BE49-F238E27FC236}">
                        <a16:creationId xmlns:a16="http://schemas.microsoft.com/office/drawing/2014/main" id="{A0B2647F-D37F-462A-B85C-5EE70EBCB52A}"/>
                      </a:ext>
                    </a:extLst>
                  </p:cNvPr>
                  <p:cNvCxnSpPr>
                    <a:cxnSpLocks/>
                    <a:stCxn id="29" idx="1"/>
                  </p:cNvCxnSpPr>
                  <p:nvPr/>
                </p:nvCxnSpPr>
                <p:spPr>
                  <a:xfrm flipV="1">
                    <a:off x="6003298" y="5462167"/>
                    <a:ext cx="151496" cy="183628"/>
                  </a:xfrm>
                  <a:prstGeom prst="line">
                    <a:avLst/>
                  </a:prstGeom>
                  <a:ln w="9525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6" name="Gerader Verbinder 65">
                    <a:extLst>
                      <a:ext uri="{FF2B5EF4-FFF2-40B4-BE49-F238E27FC236}">
                        <a16:creationId xmlns:a16="http://schemas.microsoft.com/office/drawing/2014/main" id="{C8AD15D7-793E-42B0-921A-EE7860AD3254}"/>
                      </a:ext>
                    </a:extLst>
                  </p:cNvPr>
                  <p:cNvCxnSpPr>
                    <a:cxnSpLocks/>
                    <a:stCxn id="17" idx="3"/>
                  </p:cNvCxnSpPr>
                  <p:nvPr/>
                </p:nvCxnSpPr>
                <p:spPr>
                  <a:xfrm flipH="1" flipV="1">
                    <a:off x="5994058" y="5673276"/>
                    <a:ext cx="158248" cy="17854"/>
                  </a:xfrm>
                  <a:prstGeom prst="line">
                    <a:avLst/>
                  </a:prstGeom>
                  <a:ln w="9525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7" name="Gerade Verbindung mit Pfeil 66">
                    <a:extLst>
                      <a:ext uri="{FF2B5EF4-FFF2-40B4-BE49-F238E27FC236}">
                        <a16:creationId xmlns:a16="http://schemas.microsoft.com/office/drawing/2014/main" id="{E494D3F8-4B6B-4336-8BD8-8B12F1EA24C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6158655" y="4750873"/>
                    <a:ext cx="187771" cy="106242"/>
                  </a:xfrm>
                  <a:prstGeom prst="straightConnector1">
                    <a:avLst/>
                  </a:prstGeom>
                  <a:ln>
                    <a:headEnd type="triangle" w="sm" len="sm"/>
                    <a:tailEnd type="triangle" w="sm" len="sm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8" name="Gerader Verbinder 67">
                    <a:extLst>
                      <a:ext uri="{FF2B5EF4-FFF2-40B4-BE49-F238E27FC236}">
                        <a16:creationId xmlns:a16="http://schemas.microsoft.com/office/drawing/2014/main" id="{473F8E5F-4DF6-4684-A411-D4749A9F777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5994058" y="4364318"/>
                    <a:ext cx="1646942" cy="401270"/>
                  </a:xfrm>
                  <a:prstGeom prst="line">
                    <a:avLst/>
                  </a:prstGeom>
                  <a:ln w="9525">
                    <a:headEnd type="triangle" w="sm" len="med"/>
                    <a:tailEnd type="triangle" w="sm" len="med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9" name="Gerader Verbinder 68">
                    <a:extLst>
                      <a:ext uri="{FF2B5EF4-FFF2-40B4-BE49-F238E27FC236}">
                        <a16:creationId xmlns:a16="http://schemas.microsoft.com/office/drawing/2014/main" id="{1127FD81-6F94-4A33-BE4B-37D11E279D3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7921764" y="5495163"/>
                    <a:ext cx="0" cy="1260000"/>
                  </a:xfrm>
                  <a:prstGeom prst="line">
                    <a:avLst/>
                  </a:prstGeom>
                  <a:ln>
                    <a:headEnd type="triangle" w="sm" len="med"/>
                    <a:tailEnd type="triangle" w="sm" len="med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0" name="Gerader Verbinder 69">
                    <a:extLst>
                      <a:ext uri="{FF2B5EF4-FFF2-40B4-BE49-F238E27FC236}">
                        <a16:creationId xmlns:a16="http://schemas.microsoft.com/office/drawing/2014/main" id="{EDE61B3B-70BF-4D82-8142-C0C4A0DBDF7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7662870" y="4714267"/>
                    <a:ext cx="0" cy="1098329"/>
                  </a:xfrm>
                  <a:prstGeom prst="line">
                    <a:avLst/>
                  </a:prstGeom>
                  <a:ln w="9525">
                    <a:prstDash val="dash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1" name="Gerader Verbinder 70">
                    <a:extLst>
                      <a:ext uri="{FF2B5EF4-FFF2-40B4-BE49-F238E27FC236}">
                        <a16:creationId xmlns:a16="http://schemas.microsoft.com/office/drawing/2014/main" id="{56CE41D5-FB6D-4957-BF4F-7CD60CCE817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982670" y="4278316"/>
                    <a:ext cx="0" cy="1136984"/>
                  </a:xfrm>
                  <a:prstGeom prst="line">
                    <a:avLst/>
                  </a:prstGeom>
                  <a:ln w="9525">
                    <a:prstDash val="dash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2" name="Gerader Verbinder 71">
                    <a:extLst>
                      <a:ext uri="{FF2B5EF4-FFF2-40B4-BE49-F238E27FC236}">
                        <a16:creationId xmlns:a16="http://schemas.microsoft.com/office/drawing/2014/main" id="{0F6DFB2B-490C-460D-B175-ACC806F1E6C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6350668" y="4714267"/>
                    <a:ext cx="0" cy="248338"/>
                  </a:xfrm>
                  <a:prstGeom prst="line">
                    <a:avLst/>
                  </a:prstGeom>
                  <a:ln w="9525">
                    <a:prstDash val="dash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3" name="Gerader Verbinder 72">
                    <a:extLst>
                      <a:ext uri="{FF2B5EF4-FFF2-40B4-BE49-F238E27FC236}">
                        <a16:creationId xmlns:a16="http://schemas.microsoft.com/office/drawing/2014/main" id="{572EA2DB-EF49-48A2-93B7-61967357873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6153088" y="4856017"/>
                    <a:ext cx="0" cy="227087"/>
                  </a:xfrm>
                  <a:prstGeom prst="line">
                    <a:avLst/>
                  </a:prstGeom>
                  <a:ln w="9525">
                    <a:prstDash val="dash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4" name="Gerader Verbinder 73">
                    <a:extLst>
                      <a:ext uri="{FF2B5EF4-FFF2-40B4-BE49-F238E27FC236}">
                        <a16:creationId xmlns:a16="http://schemas.microsoft.com/office/drawing/2014/main" id="{E484F3B6-701B-4114-90EF-060D4882F36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7242006" y="5325123"/>
                    <a:ext cx="681865" cy="166132"/>
                  </a:xfrm>
                  <a:prstGeom prst="line">
                    <a:avLst/>
                  </a:prstGeom>
                  <a:ln w="9525">
                    <a:prstDash val="dash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5" name="Gerader Verbinder 74">
                    <a:extLst>
                      <a:ext uri="{FF2B5EF4-FFF2-40B4-BE49-F238E27FC236}">
                        <a16:creationId xmlns:a16="http://schemas.microsoft.com/office/drawing/2014/main" id="{C7E41808-BAF4-4292-A6B6-4831AB77A9F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7278126" y="6594582"/>
                    <a:ext cx="681865" cy="166132"/>
                  </a:xfrm>
                  <a:prstGeom prst="line">
                    <a:avLst/>
                  </a:prstGeom>
                  <a:ln w="9525">
                    <a:prstDash val="dash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6" name="Gerade Verbindung mit Pfeil 75">
                    <a:extLst>
                      <a:ext uri="{FF2B5EF4-FFF2-40B4-BE49-F238E27FC236}">
                        <a16:creationId xmlns:a16="http://schemas.microsoft.com/office/drawing/2014/main" id="{D3942ED1-AADE-4CB1-A05B-94877D3F798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7660488" y="5821613"/>
                    <a:ext cx="0" cy="216506"/>
                  </a:xfrm>
                  <a:prstGeom prst="straightConnector1">
                    <a:avLst/>
                  </a:prstGeom>
                  <a:ln w="12700">
                    <a:tailEnd type="triangle" w="sm" len="med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77" name="Bogen 76">
                    <a:extLst>
                      <a:ext uri="{FF2B5EF4-FFF2-40B4-BE49-F238E27FC236}">
                        <a16:creationId xmlns:a16="http://schemas.microsoft.com/office/drawing/2014/main" id="{5F9CE6DA-345B-4B94-92F3-F773847ED51C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rot="2314957">
                    <a:off x="7586395" y="5995786"/>
                    <a:ext cx="169573" cy="169573"/>
                  </a:xfrm>
                  <a:prstGeom prst="arc">
                    <a:avLst>
                      <a:gd name="adj1" fmla="val 15859796"/>
                      <a:gd name="adj2" fmla="val 4745613"/>
                    </a:avLst>
                  </a:prstGeom>
                  <a:ln w="12700">
                    <a:headEnd type="triangle" w="sm" len="med"/>
                    <a:tailEnd type="none" w="sm" len="med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78" name="Gerade Verbindung mit Pfeil 77">
                    <a:extLst>
                      <a:ext uri="{FF2B5EF4-FFF2-40B4-BE49-F238E27FC236}">
                        <a16:creationId xmlns:a16="http://schemas.microsoft.com/office/drawing/2014/main" id="{E456760A-00C9-4084-8E15-34DCD4735FD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979325" y="5426326"/>
                    <a:ext cx="0" cy="216506"/>
                  </a:xfrm>
                  <a:prstGeom prst="straightConnector1">
                    <a:avLst/>
                  </a:prstGeom>
                  <a:ln w="12700">
                    <a:tailEnd type="triangle" w="sm" len="med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79" name="Bogen 78">
                    <a:extLst>
                      <a:ext uri="{FF2B5EF4-FFF2-40B4-BE49-F238E27FC236}">
                        <a16:creationId xmlns:a16="http://schemas.microsoft.com/office/drawing/2014/main" id="{701F4E2C-44D1-4F6B-9462-B35BBA608A57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rot="2314957">
                    <a:off x="5896768" y="5579195"/>
                    <a:ext cx="169573" cy="169573"/>
                  </a:xfrm>
                  <a:prstGeom prst="arc">
                    <a:avLst>
                      <a:gd name="adj1" fmla="val 3052062"/>
                      <a:gd name="adj2" fmla="val 13914992"/>
                    </a:avLst>
                  </a:prstGeom>
                  <a:ln w="12700">
                    <a:headEnd type="triangle" w="sm" len="med"/>
                    <a:tailEnd type="none" w="sm" len="med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pic>
                <p:nvPicPr>
                  <p:cNvPr id="80" name="Grafik 79">
                    <a:extLst>
                      <a:ext uri="{FF2B5EF4-FFF2-40B4-BE49-F238E27FC236}">
                        <a16:creationId xmlns:a16="http://schemas.microsoft.com/office/drawing/2014/main" id="{0FB3A48D-6123-481F-8808-346947976CF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">
                    <a:extLs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rcRect l="55097"/>
                  <a:stretch/>
                </p:blipFill>
                <p:spPr>
                  <a:xfrm>
                    <a:off x="7998218" y="6116645"/>
                    <a:ext cx="98500" cy="126016"/>
                  </a:xfrm>
                  <a:prstGeom prst="rect">
                    <a:avLst/>
                  </a:prstGeom>
                </p:spPr>
              </p:pic>
              <p:pic>
                <p:nvPicPr>
                  <p:cNvPr id="81" name="Grafik 80">
                    <a:extLst>
                      <a:ext uri="{FF2B5EF4-FFF2-40B4-BE49-F238E27FC236}">
                        <a16:creationId xmlns:a16="http://schemas.microsoft.com/office/drawing/2014/main" id="{DFA1DDE0-2510-40B1-8FD2-F17681EA148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96DAC541-7B7A-43D3-8B79-37D633B846F1}">
                        <asvg:svgBlip xmlns:asvg="http://schemas.microsoft.com/office/drawing/2016/SVG/main" r:embed="rId6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852711" y="4313196"/>
                    <a:ext cx="191357" cy="186690"/>
                  </a:xfrm>
                  <a:prstGeom prst="rect">
                    <a:avLst/>
                  </a:prstGeom>
                </p:spPr>
              </p:pic>
              <p:pic>
                <p:nvPicPr>
                  <p:cNvPr id="82" name="Grafik 81">
                    <a:extLst>
                      <a:ext uri="{FF2B5EF4-FFF2-40B4-BE49-F238E27FC236}">
                        <a16:creationId xmlns:a16="http://schemas.microsoft.com/office/drawing/2014/main" id="{BB1EAC66-A40B-46B6-AF51-7788D095807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">
                    <a:extLs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rcRect r="39801"/>
                  <a:stretch/>
                </p:blipFill>
                <p:spPr>
                  <a:xfrm>
                    <a:off x="6177990" y="4615769"/>
                    <a:ext cx="132053" cy="126016"/>
                  </a:xfrm>
                  <a:prstGeom prst="rect">
                    <a:avLst/>
                  </a:prstGeom>
                </p:spPr>
              </p:pic>
              <p:cxnSp>
                <p:nvCxnSpPr>
                  <p:cNvPr id="83" name="Gerader Verbinder 82">
                    <a:extLst>
                      <a:ext uri="{FF2B5EF4-FFF2-40B4-BE49-F238E27FC236}">
                        <a16:creationId xmlns:a16="http://schemas.microsoft.com/office/drawing/2014/main" id="{9C8B162D-62E4-42AA-8F5C-20C51BBABF2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6360696" y="4774224"/>
                    <a:ext cx="1079653" cy="263053"/>
                  </a:xfrm>
                  <a:prstGeom prst="line">
                    <a:avLst/>
                  </a:prstGeom>
                  <a:ln w="9525">
                    <a:headEnd type="triangle" w="sm" len="med"/>
                    <a:tailEnd type="triangle" w="sm" len="med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4" name="Gerader Verbinder 83">
                    <a:extLst>
                      <a:ext uri="{FF2B5EF4-FFF2-40B4-BE49-F238E27FC236}">
                        <a16:creationId xmlns:a16="http://schemas.microsoft.com/office/drawing/2014/main" id="{42681D60-A355-445A-A7A3-33CF42E2805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7468268" y="4978773"/>
                    <a:ext cx="0" cy="225132"/>
                  </a:xfrm>
                  <a:prstGeom prst="line">
                    <a:avLst/>
                  </a:prstGeom>
                  <a:ln w="9525">
                    <a:prstDash val="dash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pic>
                <p:nvPicPr>
                  <p:cNvPr id="85" name="Grafik 84">
                    <a:extLst>
                      <a:ext uri="{FF2B5EF4-FFF2-40B4-BE49-F238E27FC236}">
                        <a16:creationId xmlns:a16="http://schemas.microsoft.com/office/drawing/2014/main" id="{D351CA6F-1258-4837-A042-2543618AC73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96DAC541-7B7A-43D3-8B79-37D633B846F1}">
                        <asvg:svgBlip xmlns:asvg="http://schemas.microsoft.com/office/drawing/2016/SVG/main" r:embed="rId8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827484" y="4663602"/>
                    <a:ext cx="261366" cy="186690"/>
                  </a:xfrm>
                  <a:prstGeom prst="rect">
                    <a:avLst/>
                  </a:prstGeom>
                </p:spPr>
              </p:pic>
              <p:pic>
                <p:nvPicPr>
                  <p:cNvPr id="86" name="Grafik 85">
                    <a:extLst>
                      <a:ext uri="{FF2B5EF4-FFF2-40B4-BE49-F238E27FC236}">
                        <a16:creationId xmlns:a16="http://schemas.microsoft.com/office/drawing/2014/main" id="{6E2637DC-96F6-4AEC-9DA1-1A229416FCC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9">
                    <a:extLst>
                      <a:ext uri="{96DAC541-7B7A-43D3-8B79-37D633B846F1}">
                        <asvg:svgBlip xmlns:asvg="http://schemas.microsoft.com/office/drawing/2016/SVG/main" r:embed="rId10"/>
                      </a:ext>
                    </a:extLst>
                  </a:blip>
                  <a:srcRect l="17551" r="73752"/>
                  <a:stretch/>
                </p:blipFill>
                <p:spPr>
                  <a:xfrm>
                    <a:off x="7706502" y="5814070"/>
                    <a:ext cx="81994" cy="121349"/>
                  </a:xfrm>
                  <a:prstGeom prst="rect">
                    <a:avLst/>
                  </a:prstGeom>
                </p:spPr>
              </p:pic>
              <p:pic>
                <p:nvPicPr>
                  <p:cNvPr id="87" name="Grafik 86">
                    <a:extLst>
                      <a:ext uri="{FF2B5EF4-FFF2-40B4-BE49-F238E27FC236}">
                        <a16:creationId xmlns:a16="http://schemas.microsoft.com/office/drawing/2014/main" id="{9F58017C-59D8-44DA-8464-9945A026775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9">
                    <a:extLst>
                      <a:ext uri="{96DAC541-7B7A-43D3-8B79-37D633B846F1}">
                        <asvg:svgBlip xmlns:asvg="http://schemas.microsoft.com/office/drawing/2016/SVG/main" r:embed="rId10"/>
                      </a:ext>
                    </a:extLst>
                  </a:blip>
                  <a:srcRect r="93563"/>
                  <a:stretch/>
                </p:blipFill>
                <p:spPr>
                  <a:xfrm>
                    <a:off x="5874360" y="5417223"/>
                    <a:ext cx="60352" cy="120680"/>
                  </a:xfrm>
                  <a:prstGeom prst="rect">
                    <a:avLst/>
                  </a:prstGeom>
                </p:spPr>
              </p:pic>
              <p:pic>
                <p:nvPicPr>
                  <p:cNvPr id="88" name="Grafik 87">
                    <a:extLst>
                      <a:ext uri="{FF2B5EF4-FFF2-40B4-BE49-F238E27FC236}">
                        <a16:creationId xmlns:a16="http://schemas.microsoft.com/office/drawing/2014/main" id="{8C5DEFC2-60BF-4285-9B52-43C9C1B8EC6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9">
                    <a:extLst>
                      <a:ext uri="{96DAC541-7B7A-43D3-8B79-37D633B846F1}">
                        <asvg:svgBlip xmlns:asvg="http://schemas.microsoft.com/office/drawing/2016/SVG/main" r:embed="rId10"/>
                      </a:ext>
                    </a:extLst>
                  </a:blip>
                  <a:srcRect l="8696" r="83009"/>
                  <a:stretch/>
                </p:blipFill>
                <p:spPr>
                  <a:xfrm>
                    <a:off x="5762983" y="5593743"/>
                    <a:ext cx="78204" cy="121349"/>
                  </a:xfrm>
                  <a:prstGeom prst="rect">
                    <a:avLst/>
                  </a:prstGeom>
                </p:spPr>
              </p:pic>
              <p:pic>
                <p:nvPicPr>
                  <p:cNvPr id="89" name="Grafik 88">
                    <a:extLst>
                      <a:ext uri="{FF2B5EF4-FFF2-40B4-BE49-F238E27FC236}">
                        <a16:creationId xmlns:a16="http://schemas.microsoft.com/office/drawing/2014/main" id="{0B38927E-3FC5-4E4E-90F5-1F3F107A85A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9">
                    <a:extLst>
                      <a:ext uri="{96DAC541-7B7A-43D3-8B79-37D633B846F1}">
                        <asvg:svgBlip xmlns:asvg="http://schemas.microsoft.com/office/drawing/2016/SVG/main" r:embed="rId10"/>
                      </a:ext>
                    </a:extLst>
                  </a:blip>
                  <a:srcRect l="26407" r="64187"/>
                  <a:stretch/>
                </p:blipFill>
                <p:spPr>
                  <a:xfrm>
                    <a:off x="7723009" y="6158646"/>
                    <a:ext cx="88678" cy="121349"/>
                  </a:xfrm>
                  <a:prstGeom prst="rect">
                    <a:avLst/>
                  </a:prstGeom>
                </p:spPr>
              </p:pic>
              <p:cxnSp>
                <p:nvCxnSpPr>
                  <p:cNvPr id="90" name="Gerader Verbinder 89">
                    <a:extLst>
                      <a:ext uri="{FF2B5EF4-FFF2-40B4-BE49-F238E27FC236}">
                        <a16:creationId xmlns:a16="http://schemas.microsoft.com/office/drawing/2014/main" id="{098A473F-0AE7-459C-86A0-51F00108FE8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7671182" y="4969582"/>
                    <a:ext cx="214210" cy="52191"/>
                  </a:xfrm>
                  <a:prstGeom prst="line">
                    <a:avLst/>
                  </a:prstGeom>
                  <a:ln w="9525">
                    <a:prstDash val="solid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1" name="Gerader Verbinder 90">
                    <a:extLst>
                      <a:ext uri="{FF2B5EF4-FFF2-40B4-BE49-F238E27FC236}">
                        <a16:creationId xmlns:a16="http://schemas.microsoft.com/office/drawing/2014/main" id="{B4067689-7121-414A-9E72-7E807641E8A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5759989" y="4814286"/>
                    <a:ext cx="214210" cy="52191"/>
                  </a:xfrm>
                  <a:prstGeom prst="line">
                    <a:avLst/>
                  </a:prstGeom>
                  <a:ln w="9525">
                    <a:prstDash val="solid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3" name="Textfeld 12">
                      <a:extLst>
                        <a:ext uri="{FF2B5EF4-FFF2-40B4-BE49-F238E27FC236}">
                          <a16:creationId xmlns:a16="http://schemas.microsoft.com/office/drawing/2014/main" id="{230BFF62-A1F5-45CB-8436-CC7BB429607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350746" y="3126232"/>
                      <a:ext cx="299506" cy="230832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>
                        <a:lnSpc>
                          <a:spcPct val="114000"/>
                        </a:lnSpc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de-DE" sz="1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200" b="0" i="1" smtClean="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  <m:sub>
                                <m:r>
                                  <a:rPr lang="de-DE" sz="12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de-DE" sz="1200" b="0" i="1" smtClean="0">
                                    <a:latin typeface="Cambria Math" panose="02040503050406030204" pitchFamily="18" charset="0"/>
                                  </a:rPr>
                                  <m:t>(2)</m:t>
                                </m:r>
                              </m:sub>
                            </m:sSub>
                          </m:oMath>
                        </m:oMathPara>
                      </a14:m>
                      <a:endParaRPr lang="de-DE" sz="1200" dirty="0" err="1">
                        <a:latin typeface="+mn-lt"/>
                      </a:endParaRPr>
                    </a:p>
                  </p:txBody>
                </p:sp>
              </mc:Choice>
              <mc:Fallback>
                <p:sp>
                  <p:nvSpPr>
                    <p:cNvPr id="13" name="Textfeld 12">
                      <a:extLst>
                        <a:ext uri="{FF2B5EF4-FFF2-40B4-BE49-F238E27FC236}">
                          <a16:creationId xmlns:a16="http://schemas.microsoft.com/office/drawing/2014/main" id="{230BFF62-A1F5-45CB-8436-CC7BB429607B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350746" y="3126232"/>
                      <a:ext cx="299506" cy="230832"/>
                    </a:xfrm>
                    <a:prstGeom prst="rect">
                      <a:avLst/>
                    </a:prstGeom>
                    <a:blipFill>
                      <a:blip r:embed="rId11"/>
                      <a:stretch>
                        <a:fillRect l="-21951" r="-19512" b="-5517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de-DE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4" name="Textfeld 13">
                      <a:extLst>
                        <a:ext uri="{FF2B5EF4-FFF2-40B4-BE49-F238E27FC236}">
                          <a16:creationId xmlns:a16="http://schemas.microsoft.com/office/drawing/2014/main" id="{5E1B14D9-1F34-4BD4-9EA1-A385ACD68EB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283527" y="2948711"/>
                      <a:ext cx="299506" cy="230832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>
                        <a:lnSpc>
                          <a:spcPct val="114000"/>
                        </a:lnSpc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de-DE" sz="1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200" b="0" i="1" smtClean="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  <m:sub>
                                <m:r>
                                  <a:rPr lang="de-DE" sz="12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de-DE" sz="1200" b="0" i="1" smtClean="0">
                                    <a:latin typeface="Cambria Math" panose="02040503050406030204" pitchFamily="18" charset="0"/>
                                  </a:rPr>
                                  <m:t>(1)</m:t>
                                </m:r>
                              </m:sub>
                            </m:sSub>
                          </m:oMath>
                        </m:oMathPara>
                      </a14:m>
                      <a:endParaRPr lang="de-DE" sz="1200" dirty="0" err="1">
                        <a:latin typeface="+mn-lt"/>
                      </a:endParaRPr>
                    </a:p>
                  </p:txBody>
                </p:sp>
              </mc:Choice>
              <mc:Fallback>
                <p:sp>
                  <p:nvSpPr>
                    <p:cNvPr id="14" name="Textfeld 13">
                      <a:extLst>
                        <a:ext uri="{FF2B5EF4-FFF2-40B4-BE49-F238E27FC236}">
                          <a16:creationId xmlns:a16="http://schemas.microsoft.com/office/drawing/2014/main" id="{5E1B14D9-1F34-4BD4-9EA1-A385ACD68EB4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283527" y="2948711"/>
                      <a:ext cx="299506" cy="230832"/>
                    </a:xfrm>
                    <a:prstGeom prst="rect">
                      <a:avLst/>
                    </a:prstGeom>
                    <a:blipFill>
                      <a:blip r:embed="rId12"/>
                      <a:stretch>
                        <a:fillRect l="-25000" r="-22500" b="-50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de-DE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11" name="Gerader Verbinder 10">
                <a:extLst>
                  <a:ext uri="{FF2B5EF4-FFF2-40B4-BE49-F238E27FC236}">
                    <a16:creationId xmlns:a16="http://schemas.microsoft.com/office/drawing/2014/main" id="{15E96E07-E0CE-424B-9627-D9EB8F0BF62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502634" y="3217146"/>
                <a:ext cx="208036" cy="50687"/>
              </a:xfrm>
              <a:prstGeom prst="line">
                <a:avLst/>
              </a:prstGeom>
              <a:ln w="9525">
                <a:headEnd type="triangle" w="sm" len="med"/>
                <a:tailEnd type="triangle" w="sm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pic>
          <p:nvPicPr>
            <p:cNvPr id="129" name="Grafik 128">
              <a:extLst>
                <a:ext uri="{FF2B5EF4-FFF2-40B4-BE49-F238E27FC236}">
                  <a16:creationId xmlns:a16="http://schemas.microsoft.com/office/drawing/2014/main" id="{4355C611-C0AA-4296-B533-777FF8FB70E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rcRect l="20587"/>
            <a:stretch/>
          </p:blipFill>
          <p:spPr>
            <a:xfrm>
              <a:off x="5145402" y="4400894"/>
              <a:ext cx="3212270" cy="1980921"/>
            </a:xfrm>
            <a:prstGeom prst="rect">
              <a:avLst/>
            </a:prstGeom>
          </p:spPr>
        </p:pic>
        <p:sp>
          <p:nvSpPr>
            <p:cNvPr id="130" name="Ellipse 129">
              <a:extLst>
                <a:ext uri="{FF2B5EF4-FFF2-40B4-BE49-F238E27FC236}">
                  <a16:creationId xmlns:a16="http://schemas.microsoft.com/office/drawing/2014/main" id="{59142377-98B2-4048-8C94-61A3FED6C2B0}"/>
                </a:ext>
              </a:extLst>
            </p:cNvPr>
            <p:cNvSpPr/>
            <p:nvPr/>
          </p:nvSpPr>
          <p:spPr>
            <a:xfrm>
              <a:off x="4943271" y="4626866"/>
              <a:ext cx="955126" cy="130020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endParaRPr lang="de-DE" dirty="0"/>
            </a:p>
          </p:txBody>
        </p:sp>
        <p:sp>
          <p:nvSpPr>
            <p:cNvPr id="131" name="Ellipse 130">
              <a:extLst>
                <a:ext uri="{FF2B5EF4-FFF2-40B4-BE49-F238E27FC236}">
                  <a16:creationId xmlns:a16="http://schemas.microsoft.com/office/drawing/2014/main" id="{461343C4-9D2F-47A1-8B52-BAE4075C9BF2}"/>
                </a:ext>
              </a:extLst>
            </p:cNvPr>
            <p:cNvSpPr/>
            <p:nvPr/>
          </p:nvSpPr>
          <p:spPr>
            <a:xfrm>
              <a:off x="6833805" y="4813346"/>
              <a:ext cx="1021918" cy="138852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endParaRPr lang="de-DE" dirty="0"/>
            </a:p>
          </p:txBody>
        </p:sp>
        <p:sp>
          <p:nvSpPr>
            <p:cNvPr id="132" name="Bogen 131">
              <a:extLst>
                <a:ext uri="{FF2B5EF4-FFF2-40B4-BE49-F238E27FC236}">
                  <a16:creationId xmlns:a16="http://schemas.microsoft.com/office/drawing/2014/main" id="{2E2935AE-A615-4A73-B3F7-153E7D022362}"/>
                </a:ext>
              </a:extLst>
            </p:cNvPr>
            <p:cNvSpPr/>
            <p:nvPr/>
          </p:nvSpPr>
          <p:spPr>
            <a:xfrm>
              <a:off x="3661416" y="4103244"/>
              <a:ext cx="1668191" cy="532732"/>
            </a:xfrm>
            <a:prstGeom prst="arc">
              <a:avLst>
                <a:gd name="adj1" fmla="val 10879976"/>
                <a:gd name="adj2" fmla="val 0"/>
              </a:avLst>
            </a:prstGeom>
            <a:ln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701645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5BC69E64-EE60-4B2B-946A-A1A4640D76A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5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41B0F28-2E5A-48BB-AB95-6D2C3F99677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LPL I Kri</a:t>
            </a:r>
            <a:endParaRPr lang="en-US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E2CF00C5-67D8-4A0E-8377-A2D2C92F09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000" y="720000"/>
            <a:ext cx="3023864" cy="380480"/>
          </a:xfrm>
        </p:spPr>
        <p:txBody>
          <a:bodyPr/>
          <a:lstStyle/>
          <a:p>
            <a:r>
              <a:rPr lang="de-DE" dirty="0"/>
              <a:t>Sample Data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Inhaltsplatzhalter 15">
                <a:extLst>
                  <a:ext uri="{FF2B5EF4-FFF2-40B4-BE49-F238E27FC236}">
                    <a16:creationId xmlns:a16="http://schemas.microsoft.com/office/drawing/2014/main" id="{59FED3BE-3E4C-4085-89A8-D36C5CE9FEA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24000" y="1150023"/>
                <a:ext cx="8508999" cy="701648"/>
              </a:xfrm>
            </p:spPr>
            <p:txBody>
              <a:bodyPr/>
              <a:lstStyle/>
              <a:p>
                <a:r>
                  <a:rPr lang="de-DE" dirty="0"/>
                  <a:t>Mass_Samples: 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=[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22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33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]∈ 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4×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de-DE" dirty="0"/>
                  <a:t>,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∈ </m:t>
                    </m:r>
                    <m:sSup>
                      <m:sSupPr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de-DE" dirty="0"/>
                  <a:t> </a:t>
                </a:r>
                <a:r>
                  <a:rPr lang="de-DE" dirty="0">
                    <a:sym typeface="Wingdings" panose="05000000000000000000" pitchFamily="2" charset="2"/>
                  </a:rPr>
                  <a:t> </a:t>
                </a:r>
                <a14:m>
                  <m:oMath xmlns:m="http://schemas.openxmlformats.org/officeDocument/2006/math">
                    <m:r>
                      <a:rPr lang="de-DE" b="0" i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;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de-DE" dirty="0">
                    <a:sym typeface="Wingdings" panose="05000000000000000000" pitchFamily="2" charset="2"/>
                  </a:rPr>
                  <a:t> </a:t>
                </a:r>
              </a:p>
              <a:p>
                <a:endParaRPr lang="de-DE" dirty="0">
                  <a:sym typeface="Wingdings" panose="05000000000000000000" pitchFamily="2" charset="2"/>
                </a:endParaRPr>
              </a:p>
              <a:p>
                <a:r>
                  <a:rPr lang="de-DE" dirty="0" err="1"/>
                  <a:t>Classification_Samples</a:t>
                </a:r>
                <a:r>
                  <a:rPr lang="de-DE" dirty="0"/>
                  <a:t>: 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=[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22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33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]∈ 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4×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de-DE" dirty="0"/>
                  <a:t>,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∈ </m:t>
                    </m:r>
                    <m:sSup>
                      <m:sSupPr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de-DE" dirty="0"/>
                  <a:t> </a:t>
                </a:r>
                <a:r>
                  <a:rPr lang="de-DE" dirty="0">
                    <a:sym typeface="Wingdings" panose="05000000000000000000" pitchFamily="2" charset="2"/>
                  </a:rPr>
                  <a:t> </a:t>
                </a:r>
                <a14:m>
                  <m:oMath xmlns:m="http://schemas.openxmlformats.org/officeDocument/2006/math">
                    <m:r>
                      <a:rPr lang="de-DE" b="0" i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;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de-DE" dirty="0">
                    <a:sym typeface="Wingdings" panose="05000000000000000000" pitchFamily="2" charset="2"/>
                  </a:rPr>
                  <a:t> </a:t>
                </a:r>
                <a:endParaRPr lang="de-DE" dirty="0"/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16" name="Inhaltsplatzhalter 15">
                <a:extLst>
                  <a:ext uri="{FF2B5EF4-FFF2-40B4-BE49-F238E27FC236}">
                    <a16:creationId xmlns:a16="http://schemas.microsoft.com/office/drawing/2014/main" id="{59FED3BE-3E4C-4085-89A8-D36C5CE9FEA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4000" y="1150023"/>
                <a:ext cx="8508999" cy="701648"/>
              </a:xfrm>
              <a:blipFill>
                <a:blip r:embed="rId2"/>
                <a:stretch>
                  <a:fillRect l="-1074" t="-608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itel 4">
            <a:extLst>
              <a:ext uri="{FF2B5EF4-FFF2-40B4-BE49-F238E27FC236}">
                <a16:creationId xmlns:a16="http://schemas.microsoft.com/office/drawing/2014/main" id="{8DA53A1C-BF0B-446E-96E3-13888DDC33D3}"/>
              </a:ext>
            </a:extLst>
          </p:cNvPr>
          <p:cNvSpPr txBox="1">
            <a:spLocks/>
          </p:cNvSpPr>
          <p:nvPr/>
        </p:nvSpPr>
        <p:spPr>
          <a:xfrm>
            <a:off x="251520" y="2242631"/>
            <a:ext cx="3023864" cy="380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36000" rIns="0" bIns="3600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de-DE" sz="24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15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15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15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15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342900" algn="l" rtl="0" fontAlgn="base">
              <a:spcBef>
                <a:spcPct val="0"/>
              </a:spcBef>
              <a:spcAft>
                <a:spcPct val="0"/>
              </a:spcAft>
              <a:defRPr sz="15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685800" algn="l" rtl="0" fontAlgn="base">
              <a:spcBef>
                <a:spcPct val="0"/>
              </a:spcBef>
              <a:spcAft>
                <a:spcPct val="0"/>
              </a:spcAft>
              <a:defRPr sz="15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028700" algn="l" rtl="0" fontAlgn="base">
              <a:spcBef>
                <a:spcPct val="0"/>
              </a:spcBef>
              <a:spcAft>
                <a:spcPct val="0"/>
              </a:spcAft>
              <a:defRPr sz="15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371600" algn="l" rtl="0" fontAlgn="base">
              <a:spcBef>
                <a:spcPct val="0"/>
              </a:spcBef>
              <a:spcAft>
                <a:spcPct val="0"/>
              </a:spcAft>
              <a:defRPr sz="15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de-DE" dirty="0" err="1"/>
              <a:t>Meta</a:t>
            </a:r>
            <a:r>
              <a:rPr lang="de-DE" dirty="0"/>
              <a:t> Models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Inhaltsplatzhalter 15">
                <a:extLst>
                  <a:ext uri="{FF2B5EF4-FFF2-40B4-BE49-F238E27FC236}">
                    <a16:creationId xmlns:a16="http://schemas.microsoft.com/office/drawing/2014/main" id="{C8850E62-0B9D-47B8-91F7-262839FDE57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51520" y="2654032"/>
                <a:ext cx="8508999" cy="89006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0" tIns="0" rIns="0" bIns="0" numCol="1" anchor="t" anchorCtr="0" compatLnSpc="1">
                <a:prstTxWarp prst="textNoShape">
                  <a:avLst/>
                </a:prstTxWarp>
              </a:bodyPr>
              <a:lstStyle>
                <a:lvl1pPr algn="l" rtl="0" eaLnBrk="0" fontAlgn="base" hangingPunct="0">
                  <a:lnSpc>
                    <a:spcPct val="114000"/>
                  </a:lnSpc>
                  <a:spcBef>
                    <a:spcPct val="0"/>
                  </a:spcBef>
                  <a:spcAft>
                    <a:spcPct val="0"/>
                  </a:spcAft>
                  <a:defRPr lang="de-DE" sz="1200" kern="1200" noProof="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2160" indent="-132160" algn="l" rtl="0" eaLnBrk="0" fontAlgn="base" hangingPunct="0">
                  <a:lnSpc>
                    <a:spcPct val="114000"/>
                  </a:lnSpc>
                  <a:spcBef>
                    <a:spcPct val="0"/>
                  </a:spcBef>
                  <a:spcAft>
                    <a:spcPct val="0"/>
                  </a:spcAft>
                  <a:buFont typeface="Arial" charset="0"/>
                  <a:buChar char="•"/>
                  <a:defRPr lang="de-DE" sz="1200" kern="1200" noProof="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70272" indent="-138113" algn="l" rtl="0" eaLnBrk="0" fontAlgn="base" hangingPunct="0">
                  <a:lnSpc>
                    <a:spcPct val="125000"/>
                  </a:lnSpc>
                  <a:spcBef>
                    <a:spcPct val="0"/>
                  </a:spcBef>
                  <a:spcAft>
                    <a:spcPct val="0"/>
                  </a:spcAft>
                  <a:buFont typeface="Symbol" pitchFamily="18" charset="2"/>
                  <a:buChar char="-"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403622" indent="-133350" algn="l" rtl="0" eaLnBrk="0" fontAlgn="base" hangingPunct="0">
                  <a:lnSpc>
                    <a:spcPct val="125000"/>
                  </a:lnSpc>
                  <a:spcBef>
                    <a:spcPct val="0"/>
                  </a:spcBef>
                  <a:spcAft>
                    <a:spcPct val="0"/>
                  </a:spcAft>
                  <a:buFont typeface="Symbol" pitchFamily="18" charset="2"/>
                  <a:buChar char="-"/>
                  <a:defRPr sz="10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535781" indent="-132160" algn="l" rtl="0" eaLnBrk="0" fontAlgn="base" hangingPunct="0">
                  <a:lnSpc>
                    <a:spcPct val="125000"/>
                  </a:lnSpc>
                  <a:spcBef>
                    <a:spcPct val="0"/>
                  </a:spcBef>
                  <a:spcAft>
                    <a:spcPct val="0"/>
                  </a:spcAft>
                  <a:buFont typeface="Symbol" pitchFamily="18" charset="2"/>
                  <a:buChar char="-"/>
                  <a:defRPr sz="10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de-DE" dirty="0"/>
                  <a:t>Mass </a:t>
                </a:r>
                <a:r>
                  <a:rPr lang="de-DE" dirty="0" err="1"/>
                  <a:t>estimator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acc>
                  </m:oMath>
                </a14:m>
                <a:r>
                  <a:rPr lang="de-DE" dirty="0">
                    <a:sym typeface="Wingdings" panose="05000000000000000000" pitchFamily="2" charset="2"/>
                  </a:rPr>
                  <a:t> </a:t>
                </a:r>
              </a:p>
              <a:p>
                <a:pPr marL="171450" indent="-171450">
                  <a:buFontTx/>
                  <a:buChar char="-"/>
                </a:pPr>
                <a:r>
                  <a:rPr lang="de-DE" dirty="0" err="1">
                    <a:sym typeface="Wingdings" panose="05000000000000000000" pitchFamily="2" charset="2"/>
                  </a:rPr>
                  <a:t>Artificial</a:t>
                </a:r>
                <a:r>
                  <a:rPr lang="de-DE" dirty="0">
                    <a:sym typeface="Wingdings" panose="05000000000000000000" pitchFamily="2" charset="2"/>
                  </a:rPr>
                  <a:t> Neuronal Network: </a:t>
                </a:r>
              </a:p>
              <a:p>
                <a:pPr marL="303610" lvl="1" indent="-171450">
                  <a:buFont typeface="Wingdings" panose="05000000000000000000" pitchFamily="2" charset="2"/>
                  <a:buChar char="§"/>
                </a:pPr>
                <a:r>
                  <a:rPr lang="de-DE" dirty="0" err="1">
                    <a:sym typeface="Wingdings" panose="05000000000000000000" pitchFamily="2" charset="2"/>
                  </a:rPr>
                  <a:t>Levenberg</a:t>
                </a:r>
                <a:r>
                  <a:rPr lang="de-DE" dirty="0">
                    <a:sym typeface="Wingdings" panose="05000000000000000000" pitchFamily="2" charset="2"/>
                  </a:rPr>
                  <a:t>-Marquardt </a:t>
                </a:r>
                <a:r>
                  <a:rPr lang="de-DE" dirty="0" err="1">
                    <a:sym typeface="Wingdings" panose="05000000000000000000" pitchFamily="2" charset="2"/>
                  </a:rPr>
                  <a:t>backpropagation</a:t>
                </a:r>
                <a:r>
                  <a:rPr lang="de-DE" dirty="0">
                    <a:sym typeface="Wingdings" panose="05000000000000000000" pitchFamily="2" charset="2"/>
                  </a:rPr>
                  <a:t> </a:t>
                </a:r>
              </a:p>
              <a:p>
                <a:pPr marL="303610" lvl="1" indent="-171450">
                  <a:buFont typeface="Wingdings" panose="05000000000000000000" pitchFamily="2" charset="2"/>
                  <a:buChar char="§"/>
                </a:pPr>
                <a:endParaRPr lang="ar-AE" dirty="0">
                  <a:sym typeface="Wingdings" panose="05000000000000000000" pitchFamily="2" charset="2"/>
                </a:endParaRPr>
              </a:p>
              <a:p>
                <a:r>
                  <a:rPr lang="de-DE" dirty="0" err="1"/>
                  <a:t>Feasibility</a:t>
                </a:r>
                <a:r>
                  <a:rPr lang="de-DE" dirty="0"/>
                  <a:t> </a:t>
                </a:r>
                <a:r>
                  <a:rPr lang="de-DE" dirty="0" err="1"/>
                  <a:t>estimator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</m:oMath>
                </a14:m>
                <a:r>
                  <a:rPr lang="de-DE" dirty="0">
                    <a:sym typeface="Wingdings" panose="05000000000000000000" pitchFamily="2" charset="2"/>
                  </a:rPr>
                  <a:t> </a:t>
                </a:r>
              </a:p>
              <a:p>
                <a:pPr marL="171450" indent="-171450">
                  <a:buFontTx/>
                  <a:buChar char="-"/>
                </a:pPr>
                <a:r>
                  <a:rPr lang="de-DE" dirty="0">
                    <a:sym typeface="Wingdings" panose="05000000000000000000" pitchFamily="2" charset="2"/>
                  </a:rPr>
                  <a:t>Support Vector </a:t>
                </a:r>
                <a:r>
                  <a:rPr lang="de-DE" dirty="0" err="1">
                    <a:sym typeface="Wingdings" panose="05000000000000000000" pitchFamily="2" charset="2"/>
                  </a:rPr>
                  <a:t>Machine</a:t>
                </a:r>
                <a:endParaRPr lang="de-DE" dirty="0">
                  <a:sym typeface="Wingdings" panose="05000000000000000000" pitchFamily="2" charset="2"/>
                </a:endParaRPr>
              </a:p>
              <a:p>
                <a:pPr marL="303610" lvl="1" indent="-171450">
                  <a:buFont typeface="Wingdings" panose="05000000000000000000" pitchFamily="2" charset="2"/>
                  <a:buChar char="§"/>
                </a:pPr>
                <a:r>
                  <a:rPr lang="de-DE" dirty="0" err="1">
                    <a:sym typeface="Wingdings" panose="05000000000000000000" pitchFamily="2" charset="2"/>
                  </a:rPr>
                  <a:t>Nonlinear</a:t>
                </a:r>
                <a:r>
                  <a:rPr lang="de-DE" dirty="0">
                    <a:sym typeface="Wingdings" panose="05000000000000000000" pitchFamily="2" charset="2"/>
                  </a:rPr>
                  <a:t> Kernel: Radial Basis </a:t>
                </a:r>
                <a:r>
                  <a:rPr lang="de-DE" dirty="0" err="1">
                    <a:sym typeface="Wingdings" panose="05000000000000000000" pitchFamily="2" charset="2"/>
                  </a:rPr>
                  <a:t>Functions</a:t>
                </a:r>
                <a:endParaRPr lang="de-DE" dirty="0">
                  <a:sym typeface="Wingdings" panose="05000000000000000000" pitchFamily="2" charset="2"/>
                </a:endParaRPr>
              </a:p>
              <a:p>
                <a:endParaRPr lang="ar-AE" dirty="0"/>
              </a:p>
            </p:txBody>
          </p:sp>
        </mc:Choice>
        <mc:Fallback>
          <p:sp>
            <p:nvSpPr>
              <p:cNvPr id="18" name="Inhaltsplatzhalter 15">
                <a:extLst>
                  <a:ext uri="{FF2B5EF4-FFF2-40B4-BE49-F238E27FC236}">
                    <a16:creationId xmlns:a16="http://schemas.microsoft.com/office/drawing/2014/main" id="{C8850E62-0B9D-47B8-91F7-262839FDE5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2654032"/>
                <a:ext cx="8508999" cy="890069"/>
              </a:xfrm>
              <a:prstGeom prst="rect">
                <a:avLst/>
              </a:prstGeom>
              <a:blipFill>
                <a:blip r:embed="rId3"/>
                <a:stretch>
                  <a:fillRect l="-1074" t="-4795" b="-73973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6970277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6cd991bf-f022-4378-96e7-2c338aeb3f5a"/>
</p:tagLst>
</file>

<file path=ppt/theme/theme1.xml><?xml version="1.0" encoding="utf-8"?>
<a:theme xmlns:a="http://schemas.openxmlformats.org/drawingml/2006/main" name="Titel 1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Folienvorlage_Standard_englisch" id="{8FE74421-18BC-4471-BB1E-AA5C914669B1}" vid="{55902435-936B-491B-81D3-2B2821743F6B}"/>
    </a:ext>
  </a:extLst>
</a:theme>
</file>

<file path=ppt/theme/theme10.xml><?xml version="1.0" encoding="utf-8"?>
<a:theme xmlns:a="http://schemas.openxmlformats.org/drawingml/2006/main" name="2_Inhalt">
  <a:themeElements>
    <a:clrScheme name="TUM">
      <a:dk1>
        <a:sysClr val="windowText" lastClr="000000"/>
      </a:dk1>
      <a:lt1>
        <a:sysClr val="window" lastClr="FFFFFF"/>
      </a:lt1>
      <a:dk2>
        <a:srgbClr val="003359"/>
      </a:dk2>
      <a:lt2>
        <a:srgbClr val="0065BD"/>
      </a:lt2>
      <a:accent1>
        <a:srgbClr val="005293"/>
      </a:accent1>
      <a:accent2>
        <a:srgbClr val="64A0C8"/>
      </a:accent2>
      <a:accent3>
        <a:srgbClr val="98C6EA"/>
      </a:accent3>
      <a:accent4>
        <a:srgbClr val="A2AD00"/>
      </a:accent4>
      <a:accent5>
        <a:srgbClr val="E37222"/>
      </a:accent5>
      <a:accent6>
        <a:srgbClr val="DAD7CB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Folienvorlage_16zu9" id="{EF645EC9-8D4F-48F0-8456-DAA7B097A46E}" vid="{737BD559-8B49-42BF-AB48-DD5D26639BC6}"/>
    </a:ext>
  </a:extLst>
</a:theme>
</file>

<file path=ppt/theme/theme11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2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itel 2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Folienvorlage_Standard_englisch" id="{8FE74421-18BC-4471-BB1E-AA5C914669B1}" vid="{A93E1D1C-04F2-49A0-B89A-E15A07DCC076}"/>
    </a:ext>
  </a:extLst>
</a:theme>
</file>

<file path=ppt/theme/theme3.xml><?xml version="1.0" encoding="utf-8"?>
<a:theme xmlns:a="http://schemas.openxmlformats.org/drawingml/2006/main" name="Titel 3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Folienvorlage_Standard_englisch" id="{8FE74421-18BC-4471-BB1E-AA5C914669B1}" vid="{07DB9E22-A61F-4BE4-B1A3-219D0A053F09}"/>
    </a:ext>
  </a:extLst>
</a:theme>
</file>

<file path=ppt/theme/theme4.xml><?xml version="1.0" encoding="utf-8"?>
<a:theme xmlns:a="http://schemas.openxmlformats.org/drawingml/2006/main" name="Titel 4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Folienvorlage_Standard_englisch" id="{8FE74421-18BC-4471-BB1E-AA5C914669B1}" vid="{408D9D0A-B2AF-4936-94AC-655CE9203624}"/>
    </a:ext>
  </a:extLst>
</a:theme>
</file>

<file path=ppt/theme/theme5.xml><?xml version="1.0" encoding="utf-8"?>
<a:theme xmlns:a="http://schemas.openxmlformats.org/drawingml/2006/main" name="Inhalt">
  <a:themeElements>
    <a:clrScheme name="TUM">
      <a:dk1>
        <a:sysClr val="windowText" lastClr="000000"/>
      </a:dk1>
      <a:lt1>
        <a:sysClr val="window" lastClr="FFFFFF"/>
      </a:lt1>
      <a:dk2>
        <a:srgbClr val="003359"/>
      </a:dk2>
      <a:lt2>
        <a:srgbClr val="0065BD"/>
      </a:lt2>
      <a:accent1>
        <a:srgbClr val="005293"/>
      </a:accent1>
      <a:accent2>
        <a:srgbClr val="64A0C8"/>
      </a:accent2>
      <a:accent3>
        <a:srgbClr val="98C6EA"/>
      </a:accent3>
      <a:accent4>
        <a:srgbClr val="A2AD00"/>
      </a:accent4>
      <a:accent5>
        <a:srgbClr val="E37222"/>
      </a:accent5>
      <a:accent6>
        <a:srgbClr val="DAD7CB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Folienvorlage_Standard_englisch" id="{8FE74421-18BC-4471-BB1E-AA5C914669B1}" vid="{9C020B6B-92B9-4C53-9131-86907A44F78C}"/>
    </a:ext>
  </a:extLst>
</a:theme>
</file>

<file path=ppt/theme/theme6.xml><?xml version="1.0" encoding="utf-8"?>
<a:theme xmlns:a="http://schemas.openxmlformats.org/drawingml/2006/main" name="1_Titel 3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Folienvorlage_Standard_englisch" id="{8FE74421-18BC-4471-BB1E-AA5C914669B1}" vid="{07DB9E22-A61F-4BE4-B1A3-219D0A053F09}"/>
    </a:ext>
  </a:extLst>
</a:theme>
</file>

<file path=ppt/theme/theme7.xml><?xml version="1.0" encoding="utf-8"?>
<a:theme xmlns:a="http://schemas.openxmlformats.org/drawingml/2006/main" name="Projektfolie_16zu9">
  <a:themeElements>
    <a:clrScheme name="TUM CI">
      <a:dk1>
        <a:sysClr val="windowText" lastClr="000000"/>
      </a:dk1>
      <a:lt1>
        <a:srgbClr val="FFFFFF"/>
      </a:lt1>
      <a:dk2>
        <a:srgbClr val="0065BD"/>
      </a:dk2>
      <a:lt2>
        <a:srgbClr val="FFFFFF"/>
      </a:lt2>
      <a:accent1>
        <a:srgbClr val="A2AD00"/>
      </a:accent1>
      <a:accent2>
        <a:srgbClr val="E37222"/>
      </a:accent2>
      <a:accent3>
        <a:srgbClr val="DAD7CB"/>
      </a:accent3>
      <a:accent4>
        <a:srgbClr val="003359"/>
      </a:accent4>
      <a:accent5>
        <a:srgbClr val="0073CF"/>
      </a:accent5>
      <a:accent6>
        <a:srgbClr val="98C6EA"/>
      </a:accent6>
      <a:hlink>
        <a:srgbClr val="0065BD"/>
      </a:hlink>
      <a:folHlink>
        <a:srgbClr val="0065BD"/>
      </a:folHlink>
    </a:clrScheme>
    <a:fontScheme name="Bildschirm_neu.po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 smtClean="0">
            <a:ln>
              <a:noFill/>
            </a:ln>
            <a:solidFill>
              <a:srgbClr val="0C9797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 smtClean="0">
            <a:ln>
              <a:noFill/>
            </a:ln>
            <a:solidFill>
              <a:srgbClr val="0C9797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Bildschirm_neu.pot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ildschirm_neu.pot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ildschirm_neu.pot 3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ildschirm_neu.pot 4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ildschirm_neu.pot 5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ildschirm_neu.pot 6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ildschirm_neu.pot 7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1_Inhalt">
  <a:themeElements>
    <a:clrScheme name="TUM">
      <a:dk1>
        <a:sysClr val="windowText" lastClr="000000"/>
      </a:dk1>
      <a:lt1>
        <a:sysClr val="window" lastClr="FFFFFF"/>
      </a:lt1>
      <a:dk2>
        <a:srgbClr val="003359"/>
      </a:dk2>
      <a:lt2>
        <a:srgbClr val="0065BD"/>
      </a:lt2>
      <a:accent1>
        <a:srgbClr val="005293"/>
      </a:accent1>
      <a:accent2>
        <a:srgbClr val="64A0C8"/>
      </a:accent2>
      <a:accent3>
        <a:srgbClr val="98C6EA"/>
      </a:accent3>
      <a:accent4>
        <a:srgbClr val="A2AD00"/>
      </a:accent4>
      <a:accent5>
        <a:srgbClr val="E37222"/>
      </a:accent5>
      <a:accent6>
        <a:srgbClr val="DAD7CB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Folienvorlage_16zu9" id="{EF645EC9-8D4F-48F0-8456-DAA7B097A46E}" vid="{737BD559-8B49-42BF-AB48-DD5D26639BC6}"/>
    </a:ext>
  </a:extLst>
</a:theme>
</file>

<file path=ppt/theme/theme9.xml><?xml version="1.0" encoding="utf-8"?>
<a:theme xmlns:a="http://schemas.openxmlformats.org/drawingml/2006/main" name="Titel englisch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olienvorlage_16zu9" id="{EF645EC9-8D4F-48F0-8456-DAA7B097A46E}" vid="{F166D483-4227-4C35-84C1-120D12B5094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Folienvorlage_Standard_englisch</Template>
  <TotalTime>0</TotalTime>
  <Words>379</Words>
  <Application>Microsoft Office PowerPoint</Application>
  <PresentationFormat>Bildschirmpräsentation (16:9)</PresentationFormat>
  <Paragraphs>145</Paragraphs>
  <Slides>5</Slides>
  <Notes>1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10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5</vt:i4>
      </vt:variant>
    </vt:vector>
  </HeadingPairs>
  <TitlesOfParts>
    <vt:vector size="23" baseType="lpstr">
      <vt:lpstr>Arial</vt:lpstr>
      <vt:lpstr>Calibri</vt:lpstr>
      <vt:lpstr>Cambria Math</vt:lpstr>
      <vt:lpstr>Courier New</vt:lpstr>
      <vt:lpstr>Symbol</vt:lpstr>
      <vt:lpstr>Times New Roman</vt:lpstr>
      <vt:lpstr>Wingdings</vt:lpstr>
      <vt:lpstr>Titel 1</vt:lpstr>
      <vt:lpstr>Titel 2</vt:lpstr>
      <vt:lpstr>Titel 3</vt:lpstr>
      <vt:lpstr>Titel 4</vt:lpstr>
      <vt:lpstr>Inhalt</vt:lpstr>
      <vt:lpstr>1_Titel 3</vt:lpstr>
      <vt:lpstr>Projektfolie_16zu9</vt:lpstr>
      <vt:lpstr>1_Inhalt</vt:lpstr>
      <vt:lpstr>Titel englisch</vt:lpstr>
      <vt:lpstr>2_Inhalt</vt:lpstr>
      <vt:lpstr>Worksheet</vt:lpstr>
      <vt:lpstr>Meta models</vt:lpstr>
      <vt:lpstr>PowerPoint-Präsentation</vt:lpstr>
      <vt:lpstr>PowerPoint-Präsentation</vt:lpstr>
      <vt:lpstr>Short Comings</vt:lpstr>
      <vt:lpstr>Sample Data</vt:lpstr>
    </vt:vector>
  </TitlesOfParts>
  <Company>Leibniz-Rechenzentrum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Research Diary</dc:title>
  <dc:creator>lukas.krischer@tum.de</dc:creator>
  <cp:lastModifiedBy>Krischer</cp:lastModifiedBy>
  <cp:revision>3274</cp:revision>
  <cp:lastPrinted>2015-07-30T14:04:45Z</cp:lastPrinted>
  <dcterms:created xsi:type="dcterms:W3CDTF">2018-04-10T08:21:57Z</dcterms:created>
  <dcterms:modified xsi:type="dcterms:W3CDTF">2021-12-15T12:51:39Z</dcterms:modified>
</cp:coreProperties>
</file>